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94" r:id="rId6"/>
    <p:sldId id="299" r:id="rId7"/>
    <p:sldId id="300" r:id="rId8"/>
    <p:sldId id="301" r:id="rId9"/>
    <p:sldId id="305" r:id="rId10"/>
    <p:sldId id="302" r:id="rId11"/>
    <p:sldId id="303" r:id="rId12"/>
    <p:sldId id="304" r:id="rId13"/>
    <p:sldId id="306" r:id="rId14"/>
    <p:sldId id="29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guide id="3" pos="7106" userDrawn="1">
          <p15:clr>
            <a:srgbClr val="A4A3A4"/>
          </p15:clr>
        </p15:guide>
        <p15:guide id="4" pos="551" userDrawn="1">
          <p15:clr>
            <a:srgbClr val="A4A3A4"/>
          </p15:clr>
        </p15:guide>
        <p15:guide id="5" orient="horz" pos="527" userDrawn="1">
          <p15:clr>
            <a:srgbClr val="A4A3A4"/>
          </p15:clr>
        </p15:guide>
        <p15:guide id="6" orient="horz" pos="3816" userDrawn="1">
          <p15:clr>
            <a:srgbClr val="A4A3A4"/>
          </p15:clr>
        </p15:guide>
        <p15:guide id="7" orient="horz" pos="1049" userDrawn="1">
          <p15:clr>
            <a:srgbClr val="A4A3A4"/>
          </p15:clr>
        </p15:guide>
        <p15:guide id="9" pos="36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6"/>
    <a:srgbClr val="2875BB"/>
    <a:srgbClr val="CC4F3B"/>
    <a:srgbClr val="EBF7E5"/>
    <a:srgbClr val="BF3E1B"/>
    <a:srgbClr val="2A5B79"/>
    <a:srgbClr val="324853"/>
    <a:srgbClr val="194889"/>
    <a:srgbClr val="223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1" autoAdjust="0"/>
    <p:restoredTop sz="94660"/>
  </p:normalViewPr>
  <p:slideViewPr>
    <p:cSldViewPr snapToGrid="0" showGuides="1">
      <p:cViewPr varScale="1">
        <p:scale>
          <a:sx n="114" d="100"/>
          <a:sy n="114" d="100"/>
        </p:scale>
        <p:origin x="300" y="114"/>
      </p:cViewPr>
      <p:guideLst>
        <p:guide orient="horz" pos="2183"/>
        <p:guide pos="3795"/>
        <p:guide pos="7106"/>
        <p:guide pos="551"/>
        <p:guide orient="horz" pos="527"/>
        <p:guide orient="horz" pos="3816"/>
        <p:guide orient="horz" pos="1049"/>
        <p:guide pos="3613"/>
      </p:guideLst>
    </p:cSldViewPr>
  </p:slideViewPr>
  <p:notesTextViewPr>
    <p:cViewPr>
      <p:scale>
        <a:sx n="1" d="1"/>
        <a:sy n="1" d="1"/>
      </p:scale>
      <p:origin x="0" y="0"/>
    </p:cViewPr>
  </p:notesTextViewPr>
  <p:sorterViewPr>
    <p:cViewPr>
      <p:scale>
        <a:sx n="100" d="100"/>
        <a:sy n="100" d="100"/>
      </p:scale>
      <p:origin x="0" y="-76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 Mulazzani" userId="8c3fc955-5120-41ec-9c42-0da57bbd6653" providerId="ADAL" clId="{0352BF30-AAB0-4F28-8D2D-85D541AB57A1}"/>
    <pc:docChg chg="undo custSel addSld modSld">
      <pc:chgData name="Luca Mulazzani" userId="8c3fc955-5120-41ec-9c42-0da57bbd6653" providerId="ADAL" clId="{0352BF30-AAB0-4F28-8D2D-85D541AB57A1}" dt="2022-04-29T12:53:02.162" v="1727" actId="20577"/>
      <pc:docMkLst>
        <pc:docMk/>
      </pc:docMkLst>
      <pc:sldChg chg="modSp mod">
        <pc:chgData name="Luca Mulazzani" userId="8c3fc955-5120-41ec-9c42-0da57bbd6653" providerId="ADAL" clId="{0352BF30-AAB0-4F28-8D2D-85D541AB57A1}" dt="2022-04-29T09:00:20.735" v="41" actId="20577"/>
        <pc:sldMkLst>
          <pc:docMk/>
          <pc:sldMk cId="538436042" sldId="300"/>
        </pc:sldMkLst>
        <pc:spChg chg="mod">
          <ac:chgData name="Luca Mulazzani" userId="8c3fc955-5120-41ec-9c42-0da57bbd6653" providerId="ADAL" clId="{0352BF30-AAB0-4F28-8D2D-85D541AB57A1}" dt="2022-04-29T09:00:20.735" v="41" actId="20577"/>
          <ac:spMkLst>
            <pc:docMk/>
            <pc:sldMk cId="538436042" sldId="300"/>
            <ac:spMk id="3" creationId="{C69C14BA-C976-4F89-B399-4B3CAFD991EA}"/>
          </ac:spMkLst>
        </pc:spChg>
      </pc:sldChg>
      <pc:sldChg chg="modSp mod">
        <pc:chgData name="Luca Mulazzani" userId="8c3fc955-5120-41ec-9c42-0da57bbd6653" providerId="ADAL" clId="{0352BF30-AAB0-4F28-8D2D-85D541AB57A1}" dt="2022-04-29T09:10:39.061" v="514" actId="20577"/>
        <pc:sldMkLst>
          <pc:docMk/>
          <pc:sldMk cId="3667684205" sldId="302"/>
        </pc:sldMkLst>
        <pc:spChg chg="mod">
          <ac:chgData name="Luca Mulazzani" userId="8c3fc955-5120-41ec-9c42-0da57bbd6653" providerId="ADAL" clId="{0352BF30-AAB0-4F28-8D2D-85D541AB57A1}" dt="2022-04-29T09:10:39.061" v="514" actId="20577"/>
          <ac:spMkLst>
            <pc:docMk/>
            <pc:sldMk cId="3667684205" sldId="302"/>
            <ac:spMk id="3" creationId="{C69C14BA-C976-4F89-B399-4B3CAFD991EA}"/>
          </ac:spMkLst>
        </pc:spChg>
      </pc:sldChg>
      <pc:sldChg chg="modSp add mod">
        <pc:chgData name="Luca Mulazzani" userId="8c3fc955-5120-41ec-9c42-0da57bbd6653" providerId="ADAL" clId="{0352BF30-AAB0-4F28-8D2D-85D541AB57A1}" dt="2022-04-29T09:46:18.416" v="937" actId="20577"/>
        <pc:sldMkLst>
          <pc:docMk/>
          <pc:sldMk cId="3635036225" sldId="303"/>
        </pc:sldMkLst>
        <pc:spChg chg="mod">
          <ac:chgData name="Luca Mulazzani" userId="8c3fc955-5120-41ec-9c42-0da57bbd6653" providerId="ADAL" clId="{0352BF30-AAB0-4F28-8D2D-85D541AB57A1}" dt="2022-04-29T09:46:18.416" v="937" actId="20577"/>
          <ac:spMkLst>
            <pc:docMk/>
            <pc:sldMk cId="3635036225" sldId="303"/>
            <ac:spMk id="2" creationId="{EE230C34-4BEB-4C59-B8B6-9CE9EB313289}"/>
          </ac:spMkLst>
        </pc:spChg>
        <pc:spChg chg="mod">
          <ac:chgData name="Luca Mulazzani" userId="8c3fc955-5120-41ec-9c42-0da57bbd6653" providerId="ADAL" clId="{0352BF30-AAB0-4F28-8D2D-85D541AB57A1}" dt="2022-04-29T09:08:29.677" v="461" actId="20577"/>
          <ac:spMkLst>
            <pc:docMk/>
            <pc:sldMk cId="3635036225" sldId="303"/>
            <ac:spMk id="3" creationId="{C69C14BA-C976-4F89-B399-4B3CAFD991EA}"/>
          </ac:spMkLst>
        </pc:spChg>
      </pc:sldChg>
      <pc:sldChg chg="modSp add mod">
        <pc:chgData name="Luca Mulazzani" userId="8c3fc955-5120-41ec-9c42-0da57bbd6653" providerId="ADAL" clId="{0352BF30-AAB0-4F28-8D2D-85D541AB57A1}" dt="2022-04-29T12:45:01.119" v="1520" actId="20577"/>
        <pc:sldMkLst>
          <pc:docMk/>
          <pc:sldMk cId="2066969031" sldId="304"/>
        </pc:sldMkLst>
        <pc:spChg chg="mod">
          <ac:chgData name="Luca Mulazzani" userId="8c3fc955-5120-41ec-9c42-0da57bbd6653" providerId="ADAL" clId="{0352BF30-AAB0-4F28-8D2D-85D541AB57A1}" dt="2022-04-29T12:45:01.119" v="1520" actId="20577"/>
          <ac:spMkLst>
            <pc:docMk/>
            <pc:sldMk cId="2066969031" sldId="304"/>
            <ac:spMk id="3" creationId="{C69C14BA-C976-4F89-B399-4B3CAFD991EA}"/>
          </ac:spMkLst>
        </pc:spChg>
      </pc:sldChg>
      <pc:sldChg chg="addSp delSp modSp add mod">
        <pc:chgData name="Luca Mulazzani" userId="8c3fc955-5120-41ec-9c42-0da57bbd6653" providerId="ADAL" clId="{0352BF30-AAB0-4F28-8D2D-85D541AB57A1}" dt="2022-04-29T09:45:19.774" v="919" actId="1076"/>
        <pc:sldMkLst>
          <pc:docMk/>
          <pc:sldMk cId="3751133770" sldId="305"/>
        </pc:sldMkLst>
        <pc:spChg chg="mod">
          <ac:chgData name="Luca Mulazzani" userId="8c3fc955-5120-41ec-9c42-0da57bbd6653" providerId="ADAL" clId="{0352BF30-AAB0-4F28-8D2D-85D541AB57A1}" dt="2022-04-29T09:45:19.774" v="919" actId="1076"/>
          <ac:spMkLst>
            <pc:docMk/>
            <pc:sldMk cId="3751133770" sldId="305"/>
            <ac:spMk id="2" creationId="{EE230C34-4BEB-4C59-B8B6-9CE9EB313289}"/>
          </ac:spMkLst>
        </pc:spChg>
        <pc:spChg chg="del">
          <ac:chgData name="Luca Mulazzani" userId="8c3fc955-5120-41ec-9c42-0da57bbd6653" providerId="ADAL" clId="{0352BF30-AAB0-4F28-8D2D-85D541AB57A1}" dt="2022-04-29T09:11:37.879" v="568" actId="478"/>
          <ac:spMkLst>
            <pc:docMk/>
            <pc:sldMk cId="3751133770" sldId="305"/>
            <ac:spMk id="3" creationId="{C69C14BA-C976-4F89-B399-4B3CAFD991EA}"/>
          </ac:spMkLst>
        </pc:spChg>
        <pc:spChg chg="add del mod">
          <ac:chgData name="Luca Mulazzani" userId="8c3fc955-5120-41ec-9c42-0da57bbd6653" providerId="ADAL" clId="{0352BF30-AAB0-4F28-8D2D-85D541AB57A1}" dt="2022-04-29T09:11:39.968" v="569" actId="478"/>
          <ac:spMkLst>
            <pc:docMk/>
            <pc:sldMk cId="3751133770" sldId="305"/>
            <ac:spMk id="6" creationId="{8E3124D1-F73D-4CB1-B913-52E443EF8C9A}"/>
          </ac:spMkLst>
        </pc:spChg>
        <pc:spChg chg="add mod">
          <ac:chgData name="Luca Mulazzani" userId="8c3fc955-5120-41ec-9c42-0da57bbd6653" providerId="ADAL" clId="{0352BF30-AAB0-4F28-8D2D-85D541AB57A1}" dt="2022-04-29T09:43:35.786" v="907" actId="114"/>
          <ac:spMkLst>
            <pc:docMk/>
            <pc:sldMk cId="3751133770" sldId="305"/>
            <ac:spMk id="18" creationId="{552B9039-5C2E-4CBE-B096-81256D95D8B5}"/>
          </ac:spMkLst>
        </pc:spChg>
        <pc:spChg chg="add mod">
          <ac:chgData name="Luca Mulazzani" userId="8c3fc955-5120-41ec-9c42-0da57bbd6653" providerId="ADAL" clId="{0352BF30-AAB0-4F28-8D2D-85D541AB57A1}" dt="2022-04-29T09:43:39.306" v="908" actId="114"/>
          <ac:spMkLst>
            <pc:docMk/>
            <pc:sldMk cId="3751133770" sldId="305"/>
            <ac:spMk id="25" creationId="{6265400F-F11E-4C43-8D2E-92F6F1CB5994}"/>
          </ac:spMkLst>
        </pc:spChg>
        <pc:spChg chg="add mod">
          <ac:chgData name="Luca Mulazzani" userId="8c3fc955-5120-41ec-9c42-0da57bbd6653" providerId="ADAL" clId="{0352BF30-AAB0-4F28-8D2D-85D541AB57A1}" dt="2022-04-29T09:43:50.438" v="910" actId="1076"/>
          <ac:spMkLst>
            <pc:docMk/>
            <pc:sldMk cId="3751133770" sldId="305"/>
            <ac:spMk id="32" creationId="{9FF8C316-0F46-4429-AFC9-6D0C3504A4A9}"/>
          </ac:spMkLst>
        </pc:spChg>
        <pc:grpChg chg="del mod">
          <ac:chgData name="Luca Mulazzani" userId="8c3fc955-5120-41ec-9c42-0da57bbd6653" providerId="ADAL" clId="{0352BF30-AAB0-4F28-8D2D-85D541AB57A1}" dt="2022-04-29T09:30:38.078" v="767"/>
          <ac:grpSpMkLst>
            <pc:docMk/>
            <pc:sldMk cId="3751133770" sldId="305"/>
            <ac:grpSpMk id="17" creationId="{5A09D3CC-5870-4ABF-B671-EEBF010706AA}"/>
          </ac:grpSpMkLst>
        </pc:grpChg>
        <pc:grpChg chg="add del mod">
          <ac:chgData name="Luca Mulazzani" userId="8c3fc955-5120-41ec-9c42-0da57bbd6653" providerId="ADAL" clId="{0352BF30-AAB0-4F28-8D2D-85D541AB57A1}" dt="2022-04-29T09:23:45.781" v="693"/>
          <ac:grpSpMkLst>
            <pc:docMk/>
            <pc:sldMk cId="3751133770" sldId="305"/>
            <ac:grpSpMk id="22" creationId="{F091A033-81F2-4041-9E40-8E69A261FD34}"/>
          </ac:grpSpMkLst>
        </pc:grpChg>
        <pc:grpChg chg="mod">
          <ac:chgData name="Luca Mulazzani" userId="8c3fc955-5120-41ec-9c42-0da57bbd6653" providerId="ADAL" clId="{0352BF30-AAB0-4F28-8D2D-85D541AB57A1}" dt="2022-04-29T09:23:45.781" v="693"/>
          <ac:grpSpMkLst>
            <pc:docMk/>
            <pc:sldMk cId="3751133770" sldId="305"/>
            <ac:grpSpMk id="24" creationId="{004B9077-A3F3-4FF0-B014-AC13F8E8C14D}"/>
          </ac:grpSpMkLst>
        </pc:grpChg>
        <pc:grpChg chg="mod">
          <ac:chgData name="Luca Mulazzani" userId="8c3fc955-5120-41ec-9c42-0da57bbd6653" providerId="ADAL" clId="{0352BF30-AAB0-4F28-8D2D-85D541AB57A1}" dt="2022-04-29T09:30:28.458" v="766"/>
          <ac:grpSpMkLst>
            <pc:docMk/>
            <pc:sldMk cId="3751133770" sldId="305"/>
            <ac:grpSpMk id="30" creationId="{64A7550E-3A1A-48AB-98D6-AEA18870E786}"/>
          </ac:grpSpMkLst>
        </pc:grpChg>
        <pc:picChg chg="add mod">
          <ac:chgData name="Luca Mulazzani" userId="8c3fc955-5120-41ec-9c42-0da57bbd6653" providerId="ADAL" clId="{0352BF30-AAB0-4F28-8D2D-85D541AB57A1}" dt="2022-04-29T09:14:21.590" v="587" actId="1076"/>
          <ac:picMkLst>
            <pc:docMk/>
            <pc:sldMk cId="3751133770" sldId="305"/>
            <ac:picMk id="8" creationId="{993E3B3B-F3A2-4144-A605-F1246D8201B0}"/>
          </ac:picMkLst>
        </pc:picChg>
        <pc:picChg chg="add mod">
          <ac:chgData name="Luca Mulazzani" userId="8c3fc955-5120-41ec-9c42-0da57bbd6653" providerId="ADAL" clId="{0352BF30-AAB0-4F28-8D2D-85D541AB57A1}" dt="2022-04-29T09:14:02.222" v="586" actId="1076"/>
          <ac:picMkLst>
            <pc:docMk/>
            <pc:sldMk cId="3751133770" sldId="305"/>
            <ac:picMk id="10" creationId="{87F39728-7494-4115-B6A8-A0C052C7883D}"/>
          </ac:picMkLst>
        </pc:picChg>
        <pc:picChg chg="add mod">
          <ac:chgData name="Luca Mulazzani" userId="8c3fc955-5120-41ec-9c42-0da57bbd6653" providerId="ADAL" clId="{0352BF30-AAB0-4F28-8D2D-85D541AB57A1}" dt="2022-04-29T09:13:47.013" v="582" actId="1076"/>
          <ac:picMkLst>
            <pc:docMk/>
            <pc:sldMk cId="3751133770" sldId="305"/>
            <ac:picMk id="12" creationId="{00980FDF-99CE-450C-8B28-375045C302BF}"/>
          </ac:picMkLst>
        </pc:picChg>
        <pc:picChg chg="add mod">
          <ac:chgData name="Luca Mulazzani" userId="8c3fc955-5120-41ec-9c42-0da57bbd6653" providerId="ADAL" clId="{0352BF30-AAB0-4F28-8D2D-85D541AB57A1}" dt="2022-04-29T09:21:08.310" v="680" actId="1076"/>
          <ac:picMkLst>
            <pc:docMk/>
            <pc:sldMk cId="3751133770" sldId="305"/>
            <ac:picMk id="13" creationId="{64DDD5CF-5445-4C42-B6B5-45537B119D7D}"/>
          </ac:picMkLst>
        </pc:picChg>
        <pc:picChg chg="add mod">
          <ac:chgData name="Luca Mulazzani" userId="8c3fc955-5120-41ec-9c42-0da57bbd6653" providerId="ADAL" clId="{0352BF30-AAB0-4F28-8D2D-85D541AB57A1}" dt="2022-04-29T09:23:05.630" v="686" actId="14100"/>
          <ac:picMkLst>
            <pc:docMk/>
            <pc:sldMk cId="3751133770" sldId="305"/>
            <ac:picMk id="19" creationId="{15BD80A4-8A94-458B-9665-590AB6D1A8B2}"/>
          </ac:picMkLst>
        </pc:picChg>
        <pc:picChg chg="add mod">
          <ac:chgData name="Luca Mulazzani" userId="8c3fc955-5120-41ec-9c42-0da57bbd6653" providerId="ADAL" clId="{0352BF30-AAB0-4F28-8D2D-85D541AB57A1}" dt="2022-04-29T09:29:23.773" v="755" actId="1076"/>
          <ac:picMkLst>
            <pc:docMk/>
            <pc:sldMk cId="3751133770" sldId="305"/>
            <ac:picMk id="26" creationId="{39BF10B7-D3A4-4613-9E4E-27D74EB6C085}"/>
          </ac:picMkLst>
        </pc:picChg>
        <pc:picChg chg="add mod">
          <ac:chgData name="Luca Mulazzani" userId="8c3fc955-5120-41ec-9c42-0da57bbd6653" providerId="ADAL" clId="{0352BF30-AAB0-4F28-8D2D-85D541AB57A1}" dt="2022-04-29T09:30:11.749" v="763" actId="1076"/>
          <ac:picMkLst>
            <pc:docMk/>
            <pc:sldMk cId="3751133770" sldId="305"/>
            <ac:picMk id="27" creationId="{50F7C7AE-ED25-4826-A739-63748ECA5B07}"/>
          </ac:picMkLst>
        </pc:picChg>
        <pc:inkChg chg="add del">
          <ac:chgData name="Luca Mulazzani" userId="8c3fc955-5120-41ec-9c42-0da57bbd6653" providerId="ADAL" clId="{0352BF30-AAB0-4F28-8D2D-85D541AB57A1}" dt="2022-04-29T09:18:08.843" v="595" actId="9405"/>
          <ac:inkMkLst>
            <pc:docMk/>
            <pc:sldMk cId="3751133770" sldId="305"/>
            <ac:inkMk id="14" creationId="{38BB4D85-CA36-45CB-A4FD-7D1C0A0FA385}"/>
          </ac:inkMkLst>
        </pc:inkChg>
        <pc:inkChg chg="add mod">
          <ac:chgData name="Luca Mulazzani" userId="8c3fc955-5120-41ec-9c42-0da57bbd6653" providerId="ADAL" clId="{0352BF30-AAB0-4F28-8D2D-85D541AB57A1}" dt="2022-04-29T09:30:38.078" v="767"/>
          <ac:inkMkLst>
            <pc:docMk/>
            <pc:sldMk cId="3751133770" sldId="305"/>
            <ac:inkMk id="15" creationId="{E07A6E00-77FB-47D1-9D96-B69482FFE5D6}"/>
          </ac:inkMkLst>
        </pc:inkChg>
        <pc:inkChg chg="add del mod">
          <ac:chgData name="Luca Mulazzani" userId="8c3fc955-5120-41ec-9c42-0da57bbd6653" providerId="ADAL" clId="{0352BF30-AAB0-4F28-8D2D-85D541AB57A1}" dt="2022-04-29T09:30:38.078" v="767"/>
          <ac:inkMkLst>
            <pc:docMk/>
            <pc:sldMk cId="3751133770" sldId="305"/>
            <ac:inkMk id="16" creationId="{D1395CFC-0CEC-467D-97DB-523AE6E3B6AA}"/>
          </ac:inkMkLst>
        </pc:inkChg>
        <pc:inkChg chg="add mod">
          <ac:chgData name="Luca Mulazzani" userId="8c3fc955-5120-41ec-9c42-0da57bbd6653" providerId="ADAL" clId="{0352BF30-AAB0-4F28-8D2D-85D541AB57A1}" dt="2022-04-29T09:23:45.781" v="693"/>
          <ac:inkMkLst>
            <pc:docMk/>
            <pc:sldMk cId="3751133770" sldId="305"/>
            <ac:inkMk id="20" creationId="{6A6A0DB5-CC28-4DDC-9989-2A7542681A23}"/>
          </ac:inkMkLst>
        </pc:inkChg>
        <pc:inkChg chg="add mod">
          <ac:chgData name="Luca Mulazzani" userId="8c3fc955-5120-41ec-9c42-0da57bbd6653" providerId="ADAL" clId="{0352BF30-AAB0-4F28-8D2D-85D541AB57A1}" dt="2022-04-29T09:23:45.781" v="693"/>
          <ac:inkMkLst>
            <pc:docMk/>
            <pc:sldMk cId="3751133770" sldId="305"/>
            <ac:inkMk id="21" creationId="{C8C5A856-2DCC-4F5A-8C35-E37E34284A56}"/>
          </ac:inkMkLst>
        </pc:inkChg>
        <pc:inkChg chg="add del mod">
          <ac:chgData name="Luca Mulazzani" userId="8c3fc955-5120-41ec-9c42-0da57bbd6653" providerId="ADAL" clId="{0352BF30-AAB0-4F28-8D2D-85D541AB57A1}" dt="2022-04-29T09:23:45.781" v="693"/>
          <ac:inkMkLst>
            <pc:docMk/>
            <pc:sldMk cId="3751133770" sldId="305"/>
            <ac:inkMk id="23" creationId="{91CC850F-A0A9-4AC6-A08B-3917FE5B7581}"/>
          </ac:inkMkLst>
        </pc:inkChg>
        <pc:inkChg chg="add mod">
          <ac:chgData name="Luca Mulazzani" userId="8c3fc955-5120-41ec-9c42-0da57bbd6653" providerId="ADAL" clId="{0352BF30-AAB0-4F28-8D2D-85D541AB57A1}" dt="2022-04-29T09:30:28.458" v="766"/>
          <ac:inkMkLst>
            <pc:docMk/>
            <pc:sldMk cId="3751133770" sldId="305"/>
            <ac:inkMk id="28" creationId="{6E6CF134-53E2-401C-B0EF-96E5838F6E70}"/>
          </ac:inkMkLst>
        </pc:inkChg>
        <pc:inkChg chg="add mod">
          <ac:chgData name="Luca Mulazzani" userId="8c3fc955-5120-41ec-9c42-0da57bbd6653" providerId="ADAL" clId="{0352BF30-AAB0-4F28-8D2D-85D541AB57A1}" dt="2022-04-29T09:30:28.458" v="766"/>
          <ac:inkMkLst>
            <pc:docMk/>
            <pc:sldMk cId="3751133770" sldId="305"/>
            <ac:inkMk id="29" creationId="{EE05A003-76AD-4C6E-BAFE-B69EE0164664}"/>
          </ac:inkMkLst>
        </pc:inkChg>
        <pc:inkChg chg="add">
          <ac:chgData name="Luca Mulazzani" userId="8c3fc955-5120-41ec-9c42-0da57bbd6653" providerId="ADAL" clId="{0352BF30-AAB0-4F28-8D2D-85D541AB57A1}" dt="2022-04-29T09:30:44.119" v="768" actId="9405"/>
          <ac:inkMkLst>
            <pc:docMk/>
            <pc:sldMk cId="3751133770" sldId="305"/>
            <ac:inkMk id="31" creationId="{F75BB19A-E2C9-469C-AAA6-AE66233111CD}"/>
          </ac:inkMkLst>
        </pc:inkChg>
      </pc:sldChg>
      <pc:sldChg chg="modSp add mod">
        <pc:chgData name="Luca Mulazzani" userId="8c3fc955-5120-41ec-9c42-0da57bbd6653" providerId="ADAL" clId="{0352BF30-AAB0-4F28-8D2D-85D541AB57A1}" dt="2022-04-29T12:53:02.162" v="1727" actId="20577"/>
        <pc:sldMkLst>
          <pc:docMk/>
          <pc:sldMk cId="610382184" sldId="306"/>
        </pc:sldMkLst>
        <pc:spChg chg="mod">
          <ac:chgData name="Luca Mulazzani" userId="8c3fc955-5120-41ec-9c42-0da57bbd6653" providerId="ADAL" clId="{0352BF30-AAB0-4F28-8D2D-85D541AB57A1}" dt="2022-04-29T12:45:39.861" v="1526" actId="20577"/>
          <ac:spMkLst>
            <pc:docMk/>
            <pc:sldMk cId="610382184" sldId="306"/>
            <ac:spMk id="2" creationId="{EE230C34-4BEB-4C59-B8B6-9CE9EB313289}"/>
          </ac:spMkLst>
        </pc:spChg>
        <pc:spChg chg="mod">
          <ac:chgData name="Luca Mulazzani" userId="8c3fc955-5120-41ec-9c42-0da57bbd6653" providerId="ADAL" clId="{0352BF30-AAB0-4F28-8D2D-85D541AB57A1}" dt="2022-04-29T12:53:02.162" v="1727" actId="20577"/>
          <ac:spMkLst>
            <pc:docMk/>
            <pc:sldMk cId="610382184" sldId="306"/>
            <ac:spMk id="3" creationId="{C69C14BA-C976-4F89-B399-4B3CAFD991EA}"/>
          </ac:spMkLst>
        </pc:spChg>
      </pc:sldChg>
    </pc:docChg>
  </pc:docChgLst>
  <pc:docChgLst>
    <pc:chgData name="Luca Mulazzani" userId="8c3fc955-5120-41ec-9c42-0da57bbd6653" providerId="ADAL" clId="{5F44808F-B7BA-41A6-810D-DF5517567EB4}"/>
    <pc:docChg chg="undo custSel addSld modSld sldOrd">
      <pc:chgData name="Luca Mulazzani" userId="8c3fc955-5120-41ec-9c42-0da57bbd6653" providerId="ADAL" clId="{5F44808F-B7BA-41A6-810D-DF5517567EB4}" dt="2022-04-28T14:56:44.695" v="1110" actId="20577"/>
      <pc:docMkLst>
        <pc:docMk/>
      </pc:docMkLst>
      <pc:sldChg chg="modSp">
        <pc:chgData name="Luca Mulazzani" userId="8c3fc955-5120-41ec-9c42-0da57bbd6653" providerId="ADAL" clId="{5F44808F-B7BA-41A6-810D-DF5517567EB4}" dt="2022-04-28T13:54:39.352" v="6" actId="20577"/>
        <pc:sldMkLst>
          <pc:docMk/>
          <pc:sldMk cId="1007372408" sldId="256"/>
        </pc:sldMkLst>
        <pc:spChg chg="mod">
          <ac:chgData name="Luca Mulazzani" userId="8c3fc955-5120-41ec-9c42-0da57bbd6653" providerId="ADAL" clId="{5F44808F-B7BA-41A6-810D-DF5517567EB4}" dt="2022-04-28T13:54:39.352" v="6" actId="20577"/>
          <ac:spMkLst>
            <pc:docMk/>
            <pc:sldMk cId="1007372408" sldId="256"/>
            <ac:spMk id="3" creationId="{00000000-0000-0000-0000-000000000000}"/>
          </ac:spMkLst>
        </pc:spChg>
      </pc:sldChg>
      <pc:sldChg chg="addSp delSp modSp">
        <pc:chgData name="Luca Mulazzani" userId="8c3fc955-5120-41ec-9c42-0da57bbd6653" providerId="ADAL" clId="{5F44808F-B7BA-41A6-810D-DF5517567EB4}" dt="2022-04-28T14:02:45.110" v="208" actId="1076"/>
        <pc:sldMkLst>
          <pc:docMk/>
          <pc:sldMk cId="1348195606" sldId="291"/>
        </pc:sldMkLst>
        <pc:spChg chg="mod">
          <ac:chgData name="Luca Mulazzani" userId="8c3fc955-5120-41ec-9c42-0da57bbd6653" providerId="ADAL" clId="{5F44808F-B7BA-41A6-810D-DF5517567EB4}" dt="2022-04-28T13:58:58.094" v="109" actId="20577"/>
          <ac:spMkLst>
            <pc:docMk/>
            <pc:sldMk cId="1348195606" sldId="291"/>
            <ac:spMk id="19" creationId="{84B9A9C6-724E-FD49-BEB5-6EB620D794D3}"/>
          </ac:spMkLst>
        </pc:spChg>
        <pc:spChg chg="mod">
          <ac:chgData name="Luca Mulazzani" userId="8c3fc955-5120-41ec-9c42-0da57bbd6653" providerId="ADAL" clId="{5F44808F-B7BA-41A6-810D-DF5517567EB4}" dt="2022-04-28T14:00:26.073" v="199" actId="20577"/>
          <ac:spMkLst>
            <pc:docMk/>
            <pc:sldMk cId="1348195606" sldId="291"/>
            <ac:spMk id="24" creationId="{947E969D-2D7F-044B-8C1B-59944042C5C1}"/>
          </ac:spMkLst>
        </pc:spChg>
        <pc:picChg chg="add mod">
          <ac:chgData name="Luca Mulazzani" userId="8c3fc955-5120-41ec-9c42-0da57bbd6653" providerId="ADAL" clId="{5F44808F-B7BA-41A6-810D-DF5517567EB4}" dt="2022-04-28T14:02:45.110" v="208" actId="1076"/>
          <ac:picMkLst>
            <pc:docMk/>
            <pc:sldMk cId="1348195606" sldId="291"/>
            <ac:picMk id="2" creationId="{6EEE0344-934C-44A9-96A3-91697366EC22}"/>
          </ac:picMkLst>
        </pc:picChg>
        <pc:picChg chg="del">
          <ac:chgData name="Luca Mulazzani" userId="8c3fc955-5120-41ec-9c42-0da57bbd6653" providerId="ADAL" clId="{5F44808F-B7BA-41A6-810D-DF5517567EB4}" dt="2022-04-28T14:00:59.053" v="200" actId="478"/>
          <ac:picMkLst>
            <pc:docMk/>
            <pc:sldMk cId="1348195606" sldId="291"/>
            <ac:picMk id="3" creationId="{23840A84-0E51-4F0A-B650-21497EDC3D9B}"/>
          </ac:picMkLst>
        </pc:picChg>
        <pc:picChg chg="add del mod">
          <ac:chgData name="Luca Mulazzani" userId="8c3fc955-5120-41ec-9c42-0da57bbd6653" providerId="ADAL" clId="{5F44808F-B7BA-41A6-810D-DF5517567EB4}" dt="2022-04-28T14:01:14.508" v="203" actId="478"/>
          <ac:picMkLst>
            <pc:docMk/>
            <pc:sldMk cId="1348195606" sldId="291"/>
            <ac:picMk id="18" creationId="{4F21B152-77A0-4864-A9E9-DE94215A6C70}"/>
          </ac:picMkLst>
        </pc:picChg>
      </pc:sldChg>
      <pc:sldChg chg="modSp">
        <pc:chgData name="Luca Mulazzani" userId="8c3fc955-5120-41ec-9c42-0da57bbd6653" providerId="ADAL" clId="{5F44808F-B7BA-41A6-810D-DF5517567EB4}" dt="2022-04-28T14:06:38.242" v="211" actId="1076"/>
        <pc:sldMkLst>
          <pc:docMk/>
          <pc:sldMk cId="957215344" sldId="294"/>
        </pc:sldMkLst>
        <pc:spChg chg="mod">
          <ac:chgData name="Luca Mulazzani" userId="8c3fc955-5120-41ec-9c42-0da57bbd6653" providerId="ADAL" clId="{5F44808F-B7BA-41A6-810D-DF5517567EB4}" dt="2022-04-28T14:06:35.218" v="210" actId="14100"/>
          <ac:spMkLst>
            <pc:docMk/>
            <pc:sldMk cId="957215344" sldId="294"/>
            <ac:spMk id="2" creationId="{00000000-0000-0000-0000-000000000000}"/>
          </ac:spMkLst>
        </pc:spChg>
        <pc:spChg chg="mod">
          <ac:chgData name="Luca Mulazzani" userId="8c3fc955-5120-41ec-9c42-0da57bbd6653" providerId="ADAL" clId="{5F44808F-B7BA-41A6-810D-DF5517567EB4}" dt="2022-04-28T13:57:47.301" v="96" actId="20577"/>
          <ac:spMkLst>
            <pc:docMk/>
            <pc:sldMk cId="957215344" sldId="294"/>
            <ac:spMk id="10" creationId="{DD4CAE63-0931-4D1A-980D-10D04E1E8554}"/>
          </ac:spMkLst>
        </pc:spChg>
        <pc:spChg chg="mod">
          <ac:chgData name="Luca Mulazzani" userId="8c3fc955-5120-41ec-9c42-0da57bbd6653" providerId="ADAL" clId="{5F44808F-B7BA-41A6-810D-DF5517567EB4}" dt="2022-04-28T13:57:25.139" v="68"/>
          <ac:spMkLst>
            <pc:docMk/>
            <pc:sldMk cId="957215344" sldId="294"/>
            <ac:spMk id="34" creationId="{00000000-0000-0000-0000-000000000000}"/>
          </ac:spMkLst>
        </pc:spChg>
        <pc:picChg chg="mod">
          <ac:chgData name="Luca Mulazzani" userId="8c3fc955-5120-41ec-9c42-0da57bbd6653" providerId="ADAL" clId="{5F44808F-B7BA-41A6-810D-DF5517567EB4}" dt="2022-04-28T14:06:38.242" v="211" actId="1076"/>
          <ac:picMkLst>
            <pc:docMk/>
            <pc:sldMk cId="957215344" sldId="294"/>
            <ac:picMk id="7" creationId="{DFD44F6B-0F81-374F-AB6C-746D1ABA06D4}"/>
          </ac:picMkLst>
        </pc:picChg>
      </pc:sldChg>
      <pc:sldChg chg="modSp">
        <pc:chgData name="Luca Mulazzani" userId="8c3fc955-5120-41ec-9c42-0da57bbd6653" providerId="ADAL" clId="{5F44808F-B7BA-41A6-810D-DF5517567EB4}" dt="2022-04-28T14:27:22.807" v="374" actId="20577"/>
        <pc:sldMkLst>
          <pc:docMk/>
          <pc:sldMk cId="2855951486" sldId="299"/>
        </pc:sldMkLst>
        <pc:spChg chg="mod">
          <ac:chgData name="Luca Mulazzani" userId="8c3fc955-5120-41ec-9c42-0da57bbd6653" providerId="ADAL" clId="{5F44808F-B7BA-41A6-810D-DF5517567EB4}" dt="2022-04-28T14:06:57.624" v="212"/>
          <ac:spMkLst>
            <pc:docMk/>
            <pc:sldMk cId="2855951486" sldId="299"/>
            <ac:spMk id="2" creationId="{EE230C34-4BEB-4C59-B8B6-9CE9EB313289}"/>
          </ac:spMkLst>
        </pc:spChg>
        <pc:spChg chg="mod">
          <ac:chgData name="Luca Mulazzani" userId="8c3fc955-5120-41ec-9c42-0da57bbd6653" providerId="ADAL" clId="{5F44808F-B7BA-41A6-810D-DF5517567EB4}" dt="2022-04-28T14:27:22.807" v="374" actId="20577"/>
          <ac:spMkLst>
            <pc:docMk/>
            <pc:sldMk cId="2855951486" sldId="299"/>
            <ac:spMk id="3" creationId="{C69C14BA-C976-4F89-B399-4B3CAFD991EA}"/>
          </ac:spMkLst>
        </pc:spChg>
      </pc:sldChg>
      <pc:sldChg chg="modSp add">
        <pc:chgData name="Luca Mulazzani" userId="8c3fc955-5120-41ec-9c42-0da57bbd6653" providerId="ADAL" clId="{5F44808F-B7BA-41A6-810D-DF5517567EB4}" dt="2022-04-28T14:35:22.635" v="832" actId="113"/>
        <pc:sldMkLst>
          <pc:docMk/>
          <pc:sldMk cId="538436042" sldId="300"/>
        </pc:sldMkLst>
        <pc:spChg chg="mod">
          <ac:chgData name="Luca Mulazzani" userId="8c3fc955-5120-41ec-9c42-0da57bbd6653" providerId="ADAL" clId="{5F44808F-B7BA-41A6-810D-DF5517567EB4}" dt="2022-04-28T14:35:22.635" v="832" actId="113"/>
          <ac:spMkLst>
            <pc:docMk/>
            <pc:sldMk cId="538436042" sldId="300"/>
            <ac:spMk id="3" creationId="{C69C14BA-C976-4F89-B399-4B3CAFD991EA}"/>
          </ac:spMkLst>
        </pc:spChg>
      </pc:sldChg>
      <pc:sldChg chg="addSp modSp add">
        <pc:chgData name="Luca Mulazzani" userId="8c3fc955-5120-41ec-9c42-0da57bbd6653" providerId="ADAL" clId="{5F44808F-B7BA-41A6-810D-DF5517567EB4}" dt="2022-04-28T14:48:23.276" v="849" actId="207"/>
        <pc:sldMkLst>
          <pc:docMk/>
          <pc:sldMk cId="4059766177" sldId="301"/>
        </pc:sldMkLst>
        <pc:spChg chg="mod">
          <ac:chgData name="Luca Mulazzani" userId="8c3fc955-5120-41ec-9c42-0da57bbd6653" providerId="ADAL" clId="{5F44808F-B7BA-41A6-810D-DF5517567EB4}" dt="2022-04-28T14:35:42.235" v="840" actId="20577"/>
          <ac:spMkLst>
            <pc:docMk/>
            <pc:sldMk cId="4059766177" sldId="301"/>
            <ac:spMk id="3" creationId="{C69C14BA-C976-4F89-B399-4B3CAFD991EA}"/>
          </ac:spMkLst>
        </pc:spChg>
        <pc:graphicFrameChg chg="add mod modGraphic">
          <ac:chgData name="Luca Mulazzani" userId="8c3fc955-5120-41ec-9c42-0da57bbd6653" providerId="ADAL" clId="{5F44808F-B7BA-41A6-810D-DF5517567EB4}" dt="2022-04-28T14:48:23.276" v="849" actId="207"/>
          <ac:graphicFrameMkLst>
            <pc:docMk/>
            <pc:sldMk cId="4059766177" sldId="301"/>
            <ac:graphicFrameMk id="5" creationId="{AA2F8966-2FED-40EF-82EE-C3A269696BCE}"/>
          </ac:graphicFrameMkLst>
        </pc:graphicFrameChg>
      </pc:sldChg>
      <pc:sldChg chg="modSp add ord">
        <pc:chgData name="Luca Mulazzani" userId="8c3fc955-5120-41ec-9c42-0da57bbd6653" providerId="ADAL" clId="{5F44808F-B7BA-41A6-810D-DF5517567EB4}" dt="2022-04-28T14:56:44.695" v="1110" actId="20577"/>
        <pc:sldMkLst>
          <pc:docMk/>
          <pc:sldMk cId="3667684205" sldId="302"/>
        </pc:sldMkLst>
        <pc:spChg chg="mod">
          <ac:chgData name="Luca Mulazzani" userId="8c3fc955-5120-41ec-9c42-0da57bbd6653" providerId="ADAL" clId="{5F44808F-B7BA-41A6-810D-DF5517567EB4}" dt="2022-04-28T14:56:44.695" v="1110" actId="20577"/>
          <ac:spMkLst>
            <pc:docMk/>
            <pc:sldMk cId="3667684205" sldId="302"/>
            <ac:spMk id="3" creationId="{C69C14BA-C976-4F89-B399-4B3CAFD991EA}"/>
          </ac:spMkLst>
        </pc:spChg>
      </pc:sldChg>
    </pc:docChg>
  </pc:docChgLst>
  <pc:docChgLst>
    <pc:chgData name="Luca Mulazzani" userId="8c3fc955-5120-41ec-9c42-0da57bbd6653" providerId="ADAL" clId="{76A2E75D-8F03-42A1-8379-C635F27E86BB}"/>
    <pc:docChg chg="modSld sldOrd">
      <pc:chgData name="Luca Mulazzani" userId="8c3fc955-5120-41ec-9c42-0da57bbd6653" providerId="ADAL" clId="{76A2E75D-8F03-42A1-8379-C635F27E86BB}" dt="2022-05-10T12:26:17.339" v="9"/>
      <pc:docMkLst>
        <pc:docMk/>
      </pc:docMkLst>
      <pc:sldChg chg="modSp">
        <pc:chgData name="Luca Mulazzani" userId="8c3fc955-5120-41ec-9c42-0da57bbd6653" providerId="ADAL" clId="{76A2E75D-8F03-42A1-8379-C635F27E86BB}" dt="2022-05-10T12:18:56.592" v="0" actId="6549"/>
        <pc:sldMkLst>
          <pc:docMk/>
          <pc:sldMk cId="2855951486" sldId="299"/>
        </pc:sldMkLst>
        <pc:spChg chg="mod">
          <ac:chgData name="Luca Mulazzani" userId="8c3fc955-5120-41ec-9c42-0da57bbd6653" providerId="ADAL" clId="{76A2E75D-8F03-42A1-8379-C635F27E86BB}" dt="2022-05-10T12:18:56.592" v="0" actId="6549"/>
          <ac:spMkLst>
            <pc:docMk/>
            <pc:sldMk cId="2855951486" sldId="299"/>
            <ac:spMk id="3" creationId="{C69C14BA-C976-4F89-B399-4B3CAFD991EA}"/>
          </ac:spMkLst>
        </pc:spChg>
      </pc:sldChg>
      <pc:sldChg chg="modSp">
        <pc:chgData name="Luca Mulazzani" userId="8c3fc955-5120-41ec-9c42-0da57bbd6653" providerId="ADAL" clId="{76A2E75D-8F03-42A1-8379-C635F27E86BB}" dt="2022-05-10T12:20:42.985" v="8" actId="20577"/>
        <pc:sldMkLst>
          <pc:docMk/>
          <pc:sldMk cId="3667684205" sldId="302"/>
        </pc:sldMkLst>
        <pc:spChg chg="mod">
          <ac:chgData name="Luca Mulazzani" userId="8c3fc955-5120-41ec-9c42-0da57bbd6653" providerId="ADAL" clId="{76A2E75D-8F03-42A1-8379-C635F27E86BB}" dt="2022-05-10T12:20:42.985" v="8" actId="20577"/>
          <ac:spMkLst>
            <pc:docMk/>
            <pc:sldMk cId="3667684205" sldId="302"/>
            <ac:spMk id="3" creationId="{C69C14BA-C976-4F89-B399-4B3CAFD991EA}"/>
          </ac:spMkLst>
        </pc:spChg>
      </pc:sldChg>
      <pc:sldChg chg="ord">
        <pc:chgData name="Luca Mulazzani" userId="8c3fc955-5120-41ec-9c42-0da57bbd6653" providerId="ADAL" clId="{76A2E75D-8F03-42A1-8379-C635F27E86BB}" dt="2022-05-10T12:26:17.339" v="9"/>
        <pc:sldMkLst>
          <pc:docMk/>
          <pc:sldMk cId="3751133770" sldId="305"/>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9:19:11.751"/>
    </inkml:context>
    <inkml:brush xml:id="br0">
      <inkml:brushProperty name="width" value="0.05" units="cm"/>
      <inkml:brushProperty name="height" value="0.05" units="cm"/>
      <inkml:brushProperty name="color" value="#E71224"/>
    </inkml:brush>
  </inkml:definitions>
  <inkml:trace contextRef="#ctx0" brushRef="#br0">1 0 24575,'14'1'0,"-1"1"0,1 0 0,-1 1 0,1 0 0,-1 1 0,20 8 0,18 6 0,1758 502-3947,-759-227 3270,78 18-2021,12-69 1216,-648-172 1278,547 5-1,224-77 283,-7-88 0,-450-30 1382,-19-70 457,-641 143-1418,-39 11 1049,1 5 0,117-17 0,-77 20-1016,-97 16-530,1 2-1,72-3 1,-6 13-2,-54 1 0,0-3 0,79-12 0,-69 5 0,1 4 0,121 6 0,-70 1 0,575-2-1365,-670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9:23:31.712"/>
    </inkml:context>
    <inkml:brush xml:id="br0">
      <inkml:brushProperty name="width" value="0.05" units="cm"/>
      <inkml:brushProperty name="height" value="0.05" units="cm"/>
      <inkml:brushProperty name="color" value="#E71224"/>
    </inkml:brush>
  </inkml:definitions>
  <inkml:trace contextRef="#ctx0" brushRef="#br0">0 1 24575,'93'-1'0,"452"16"0,1250 190-3083,-1370-151 2754,217 36-53,464 49-554,-553-115 3090,-1-28 570,-117 0-2872,449 3-1217,-857 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9:23:33.267"/>
    </inkml:context>
    <inkml:brush xml:id="br0">
      <inkml:brushProperty name="width" value="0.05" units="cm"/>
      <inkml:brushProperty name="height" value="0.05" units="cm"/>
      <inkml:brushProperty name="color" value="#E71224"/>
    </inkml:brush>
  </inkml:definitions>
  <inkml:trace contextRef="#ctx0" brushRef="#br0">49 1 24575,'36'0'0,"33"-1"0,105 14 0,-151-10 0,0 2 0,0 0 0,-1 2 0,0 1 0,0 0 0,-1 1 0,0 2 0,29 18 0,-21-9 0,-1 1 0,-1 0 0,-1 2 0,32 36 0,-53-53 0,-2 0 0,1 1 0,-1-1 0,1 0 0,-2 1 0,1 0 0,-1 0 0,0 0 0,0 0 0,-1 0 0,0 0 0,0 0 0,-1 0 0,0 1 0,0-1 0,-1 0 0,0 0 0,0 0 0,-3 8 0,2-6 0,-1-1 0,0 1 0,0-1 0,-1 0 0,0 0 0,-1 0 0,1 0 0,-2-1 0,1 0 0,-1 0 0,0 0 0,0-1 0,-1 0 0,0 0 0,-8 5 0,-274 155 0,216-132-455,-2-4 0,-99 27 0,122-42-6371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9:30:25.501"/>
    </inkml:context>
    <inkml:brush xml:id="br0">
      <inkml:brushProperty name="width" value="0.05" units="cm"/>
      <inkml:brushProperty name="height" value="0.05" units="cm"/>
      <inkml:brushProperty name="color" value="#E71224"/>
    </inkml:brush>
  </inkml:definitions>
  <inkml:trace contextRef="#ctx0" brushRef="#br0">1 1 24575,'1'1'0,"-1"1"0,1 0 0,0-1 0,0 1 0,0-1 0,0 1 0,0-1 0,0 0 0,1 1 0,-1-1 0,0 0 0,1 0 0,-1 0 0,1 0 0,-1 0 0,4 1 0,4 5 0,319 213 0,-118-96 0,5-9 0,5-10 0,315 105 0,-338-149 0,285 50 0,578 46-784,-716-110 645,68 10 139,509 74 0,-550-78-22,660 10 1,-460-100 987,96 14-966,-636 23 0,22-1 0,54-10 0,38-2 0,-35 13 0,-50 2 0,0-3 0,67-10 0,186-32 0,-275 38 0,47-14 0,-52 11 0,1 1 0,34-2 0,62 4 0,42-3 0,132-32 0,21 37 0,-172 5 0,-73-2 0,125-16 0,-127 8-47,158 5-1,-136 4-1222,-70-1-5556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9:30:27.708"/>
    </inkml:context>
    <inkml:brush xml:id="br0">
      <inkml:brushProperty name="width" value="0.05" units="cm"/>
      <inkml:brushProperty name="height" value="0.05" units="cm"/>
      <inkml:brushProperty name="color" value="#E71224"/>
    </inkml:brush>
  </inkml:definitions>
  <inkml:trace contextRef="#ctx0" brushRef="#br0">366 1 24575,'14'-1'0,"-1"1"0,0 0 0,0 1 0,1 1 0,-1 0 0,0 1 0,0 0 0,-1 1 0,18 7 0,3 6 0,-2 2 0,0 1 0,0 2 0,39 36 0,-24-13 0,72 89 0,-106-118 0,0 0 0,-2 1 0,0 0 0,-1 1 0,-1 0 0,-1 1 0,0-1 0,-1 1 0,-2 0 0,4 24 0,-6-32 0,-1-1 0,0 0 0,-1 0 0,-1 1 0,1-1 0,-2 0 0,1 0 0,-1 0 0,-1 0 0,0 0 0,0 0 0,-1 0 0,0-1 0,-1 0 0,0 0 0,0 0 0,-1 0 0,0-1 0,0 0 0,-1 0 0,-11 9 0,3-6 0,-2 0 0,1 0 0,-1-2 0,-1 0 0,1-1 0,-23 7 0,-114 27 0,142-39 0,-88 19-341,0-5 0,-2-3-1,-144-1 1,211-13-6485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9:30:44.118"/>
    </inkml:context>
    <inkml:brush xml:id="br0">
      <inkml:brushProperty name="width" value="0.05" units="cm"/>
      <inkml:brushProperty name="height" value="0.05" units="cm"/>
      <inkml:brushProperty name="color" value="#E71224"/>
    </inkml:brush>
  </inkml:definitions>
  <inkml:trace contextRef="#ctx0" brushRef="#br0">97 0 24575,'1'1'0,"-1"0"0,1 1 0,0-1 0,0 0 0,0-1 0,-1 1 0,1 0 0,0 0 0,0 0 0,0 0 0,0-1 0,0 1 0,0 0 0,1-1 0,-1 1 0,0-1 0,0 0 0,0 1 0,1-1 0,-1 0 0,0 1 0,0-1 0,2 0 0,0 1 0,73 19 0,-1 3 0,-1 4 0,-2 3 0,135 77 0,46 64 0,0 0 0,-242-165 0,-1 0 0,-1 1 0,1 1 0,14 15 0,-22-22 0,-1 1 0,0-1 0,1 1 0,-1-1 0,0 1 0,0 0 0,0 0 0,0-1 0,0 1 0,0 0 0,0 0 0,-1 0 0,1 0 0,-1 0 0,1 0 0,-1 0 0,0 0 0,0 0 0,0 1 0,0-1 0,0 0 0,-1 0 0,1 0 0,0 0 0,-1 0 0,0 0 0,1 0 0,-1 0 0,0-1 0,0 1 0,0 0 0,0 0 0,0 0 0,-3 2 0,-3 2 0,-1 0 0,0-1 0,0 1 0,-1-1 0,1-1 0,-1 0 0,0 0 0,-1-1 0,1 0 0,-16 3 0,-38 8 0,0-2 0,-113 6 0,-136-15 0,243-3 0,-301-5-1365,331 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C8287-CA0D-4129-A0FA-BE5BB849AE98}"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769D3-A305-4183-BE92-92C9EF06D1C6}" type="slidenum">
              <a:rPr lang="en-US" smtClean="0"/>
              <a:t>‹N›</a:t>
            </a:fld>
            <a:endParaRPr lang="en-US"/>
          </a:p>
        </p:txBody>
      </p:sp>
    </p:spTree>
    <p:extLst>
      <p:ext uri="{BB962C8B-B14F-4D97-AF65-F5344CB8AC3E}">
        <p14:creationId xmlns:p14="http://schemas.microsoft.com/office/powerpoint/2010/main" val="171538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3000" b="1"/>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594321" y="6356350"/>
            <a:ext cx="2743200" cy="365125"/>
          </a:xfrm>
          <a:prstGeom prst="rect">
            <a:avLst/>
          </a:prstGeom>
        </p:spPr>
        <p:txBody>
          <a:bodyPr/>
          <a:lstStyle/>
          <a:p>
            <a:fld id="{C419FE4E-3BF2-41B7-AFAF-EA3A2342ADAF}" type="datetime1">
              <a:rPr lang="en-US" smtClean="0"/>
              <a:t>5/10/2022</a:t>
            </a:fld>
            <a:endParaRPr lang="en-US"/>
          </a:p>
        </p:txBody>
      </p:sp>
      <p:sp>
        <p:nvSpPr>
          <p:cNvPr id="5" name="Footer Placeholder 4"/>
          <p:cNvSpPr>
            <a:spLocks noGrp="1"/>
          </p:cNvSpPr>
          <p:nvPr>
            <p:ph type="ftr" sz="quarter" idx="11"/>
          </p:nvPr>
        </p:nvSpPr>
        <p:spPr>
          <a:xfrm>
            <a:off x="10926938" y="415329"/>
            <a:ext cx="91409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679279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594321" y="6356350"/>
            <a:ext cx="2743200" cy="365125"/>
          </a:xfrm>
          <a:prstGeom prst="rect">
            <a:avLst/>
          </a:prstGeom>
        </p:spPr>
        <p:txBody>
          <a:bodyPr/>
          <a:lstStyle/>
          <a:p>
            <a:fld id="{40B32147-FDDA-4417-AB5C-77DD2045EC6B}" type="datetime1">
              <a:rPr lang="en-US" smtClean="0"/>
              <a:t>5/10/2022</a:t>
            </a:fld>
            <a:endParaRPr lang="en-US"/>
          </a:p>
        </p:txBody>
      </p:sp>
      <p:sp>
        <p:nvSpPr>
          <p:cNvPr id="5" name="Footer Placeholder 4"/>
          <p:cNvSpPr>
            <a:spLocks noGrp="1"/>
          </p:cNvSpPr>
          <p:nvPr>
            <p:ph type="ftr" sz="quarter" idx="11"/>
          </p:nvPr>
        </p:nvSpPr>
        <p:spPr>
          <a:xfrm>
            <a:off x="10926938" y="415329"/>
            <a:ext cx="91409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767222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594321" y="6356350"/>
            <a:ext cx="2743200" cy="365125"/>
          </a:xfrm>
          <a:prstGeom prst="rect">
            <a:avLst/>
          </a:prstGeom>
        </p:spPr>
        <p:txBody>
          <a:bodyPr/>
          <a:lstStyle/>
          <a:p>
            <a:fld id="{B261B77A-D751-42E6-8C84-7E927EAD69E3}" type="datetime1">
              <a:rPr lang="en-US" smtClean="0"/>
              <a:t>5/10/2022</a:t>
            </a:fld>
            <a:endParaRPr lang="en-US"/>
          </a:p>
        </p:txBody>
      </p:sp>
      <p:sp>
        <p:nvSpPr>
          <p:cNvPr id="5" name="Footer Placeholder 4"/>
          <p:cNvSpPr>
            <a:spLocks noGrp="1"/>
          </p:cNvSpPr>
          <p:nvPr>
            <p:ph type="ftr" sz="quarter" idx="11"/>
          </p:nvPr>
        </p:nvSpPr>
        <p:spPr>
          <a:xfrm>
            <a:off x="10926938" y="415329"/>
            <a:ext cx="91409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153383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0381" y="614306"/>
            <a:ext cx="10049428" cy="779463"/>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820381" y="1825625"/>
            <a:ext cx="1052169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582598" y="6356350"/>
            <a:ext cx="2743200" cy="365125"/>
          </a:xfrm>
          <a:prstGeom prst="rect">
            <a:avLst/>
          </a:prstGeom>
        </p:spPr>
        <p:txBody>
          <a:bodyPr/>
          <a:lstStyle>
            <a:lvl1pPr algn="r">
              <a:defRPr sz="1100">
                <a:solidFill>
                  <a:schemeClr val="accent2"/>
                </a:solidFill>
              </a:defRPr>
            </a:lvl1pPr>
          </a:lstStyle>
          <a:p>
            <a:fld id="{7944A037-37C3-441E-8343-0846A3B20FC2}" type="datetime1">
              <a:rPr lang="en-US" smtClean="0"/>
              <a:pPr/>
              <a:t>5/10/2022</a:t>
            </a:fld>
            <a:endParaRPr lang="en-US"/>
          </a:p>
        </p:txBody>
      </p:sp>
      <p:sp>
        <p:nvSpPr>
          <p:cNvPr id="6" name="Slide Number Placeholder 5"/>
          <p:cNvSpPr>
            <a:spLocks noGrp="1"/>
          </p:cNvSpPr>
          <p:nvPr>
            <p:ph type="sldNum" sz="quarter" idx="12"/>
          </p:nvPr>
        </p:nvSpPr>
        <p:spPr>
          <a:xfrm>
            <a:off x="820381" y="6325638"/>
            <a:ext cx="1957988" cy="365125"/>
          </a:xfrm>
        </p:spPr>
        <p:txBody>
          <a:bodyPr/>
          <a:lstStyle/>
          <a:p>
            <a:fld id="{CDCFD175-AA02-4F4B-BECD-AA50EDBC7B80}" type="slidenum">
              <a:rPr lang="en-US" smtClean="0"/>
              <a:t>‹N›</a:t>
            </a:fld>
            <a:endParaRPr lang="en-US"/>
          </a:p>
        </p:txBody>
      </p:sp>
      <p:pic>
        <p:nvPicPr>
          <p:cNvPr id="7" name="Picture 6">
            <a:extLst>
              <a:ext uri="{FF2B5EF4-FFF2-40B4-BE49-F238E27FC236}">
                <a16:creationId xmlns:a16="http://schemas.microsoft.com/office/drawing/2014/main" id="{C7CAB172-DAB8-2A47-8FBD-EC3FEE1436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64178" y="300789"/>
            <a:ext cx="691833" cy="778312"/>
          </a:xfrm>
          <a:prstGeom prst="rect">
            <a:avLst/>
          </a:prstGeom>
        </p:spPr>
      </p:pic>
    </p:spTree>
    <p:extLst>
      <p:ext uri="{BB962C8B-B14F-4D97-AF65-F5344CB8AC3E}">
        <p14:creationId xmlns:p14="http://schemas.microsoft.com/office/powerpoint/2010/main" val="333687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4321" y="6356350"/>
            <a:ext cx="2743200" cy="365125"/>
          </a:xfrm>
          <a:prstGeom prst="rect">
            <a:avLst/>
          </a:prstGeom>
        </p:spPr>
        <p:txBody>
          <a:bodyPr/>
          <a:lstStyle/>
          <a:p>
            <a:fld id="{7C1013C4-A2A8-4F17-AA2C-C5BD6165097D}" type="datetime1">
              <a:rPr lang="en-US" smtClean="0"/>
              <a:t>5/10/2022</a:t>
            </a:fld>
            <a:endParaRPr lang="en-US"/>
          </a:p>
        </p:txBody>
      </p:sp>
      <p:sp>
        <p:nvSpPr>
          <p:cNvPr id="5" name="Footer Placeholder 4"/>
          <p:cNvSpPr>
            <a:spLocks noGrp="1"/>
          </p:cNvSpPr>
          <p:nvPr>
            <p:ph type="ftr" sz="quarter" idx="11"/>
          </p:nvPr>
        </p:nvSpPr>
        <p:spPr>
          <a:xfrm>
            <a:off x="10926938" y="415329"/>
            <a:ext cx="91409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276634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594321" y="6356350"/>
            <a:ext cx="2743200" cy="365125"/>
          </a:xfrm>
          <a:prstGeom prst="rect">
            <a:avLst/>
          </a:prstGeom>
        </p:spPr>
        <p:txBody>
          <a:bodyPr/>
          <a:lstStyle/>
          <a:p>
            <a:fld id="{0B8D2137-C846-4614-A154-43AC9E78B2EC}" type="datetime1">
              <a:rPr lang="en-US" smtClean="0"/>
              <a:t>5/10/2022</a:t>
            </a:fld>
            <a:endParaRPr lang="en-US"/>
          </a:p>
        </p:txBody>
      </p:sp>
      <p:sp>
        <p:nvSpPr>
          <p:cNvPr id="6" name="Footer Placeholder 5"/>
          <p:cNvSpPr>
            <a:spLocks noGrp="1"/>
          </p:cNvSpPr>
          <p:nvPr>
            <p:ph type="ftr" sz="quarter" idx="11"/>
          </p:nvPr>
        </p:nvSpPr>
        <p:spPr>
          <a:xfrm>
            <a:off x="10926938" y="415329"/>
            <a:ext cx="91409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414150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594321" y="6356350"/>
            <a:ext cx="2743200" cy="365125"/>
          </a:xfrm>
          <a:prstGeom prst="rect">
            <a:avLst/>
          </a:prstGeom>
        </p:spPr>
        <p:txBody>
          <a:bodyPr/>
          <a:lstStyle/>
          <a:p>
            <a:fld id="{B5FA0F25-359C-43CF-89A4-80F672A33310}" type="datetime1">
              <a:rPr lang="en-US" smtClean="0"/>
              <a:t>5/10/2022</a:t>
            </a:fld>
            <a:endParaRPr lang="en-US"/>
          </a:p>
        </p:txBody>
      </p:sp>
      <p:sp>
        <p:nvSpPr>
          <p:cNvPr id="8" name="Footer Placeholder 7"/>
          <p:cNvSpPr>
            <a:spLocks noGrp="1"/>
          </p:cNvSpPr>
          <p:nvPr>
            <p:ph type="ftr" sz="quarter" idx="11"/>
          </p:nvPr>
        </p:nvSpPr>
        <p:spPr>
          <a:xfrm>
            <a:off x="10926938" y="415329"/>
            <a:ext cx="914093"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383471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594321" y="6356350"/>
            <a:ext cx="2743200" cy="365125"/>
          </a:xfrm>
          <a:prstGeom prst="rect">
            <a:avLst/>
          </a:prstGeom>
        </p:spPr>
        <p:txBody>
          <a:bodyPr/>
          <a:lstStyle/>
          <a:p>
            <a:fld id="{AE62AC17-6E9C-47D9-97D3-FE4834801C70}" type="datetime1">
              <a:rPr lang="en-US" smtClean="0"/>
              <a:t>5/10/2022</a:t>
            </a:fld>
            <a:endParaRPr lang="en-US"/>
          </a:p>
        </p:txBody>
      </p:sp>
      <p:sp>
        <p:nvSpPr>
          <p:cNvPr id="4" name="Footer Placeholder 3"/>
          <p:cNvSpPr>
            <a:spLocks noGrp="1"/>
          </p:cNvSpPr>
          <p:nvPr>
            <p:ph type="ftr" sz="quarter" idx="11"/>
          </p:nvPr>
        </p:nvSpPr>
        <p:spPr>
          <a:xfrm>
            <a:off x="10926938" y="415329"/>
            <a:ext cx="91409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178560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4321" y="6356350"/>
            <a:ext cx="2743200" cy="365125"/>
          </a:xfrm>
          <a:prstGeom prst="rect">
            <a:avLst/>
          </a:prstGeom>
        </p:spPr>
        <p:txBody>
          <a:bodyPr/>
          <a:lstStyle/>
          <a:p>
            <a:fld id="{63D6F42A-5468-4A2B-80CE-22A97B5F86CF}" type="datetime1">
              <a:rPr lang="en-US" smtClean="0"/>
              <a:t>5/10/2022</a:t>
            </a:fld>
            <a:endParaRPr lang="en-US"/>
          </a:p>
        </p:txBody>
      </p:sp>
      <p:sp>
        <p:nvSpPr>
          <p:cNvPr id="3" name="Footer Placeholder 2"/>
          <p:cNvSpPr>
            <a:spLocks noGrp="1"/>
          </p:cNvSpPr>
          <p:nvPr>
            <p:ph type="ftr" sz="quarter" idx="11"/>
          </p:nvPr>
        </p:nvSpPr>
        <p:spPr>
          <a:xfrm>
            <a:off x="10926938" y="415329"/>
            <a:ext cx="914093"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3978700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594321" y="6356350"/>
            <a:ext cx="2743200" cy="365125"/>
          </a:xfrm>
          <a:prstGeom prst="rect">
            <a:avLst/>
          </a:prstGeom>
        </p:spPr>
        <p:txBody>
          <a:bodyPr/>
          <a:lstStyle/>
          <a:p>
            <a:fld id="{682D3AEB-DFC4-46EA-B8FC-DAB904D52A8F}" type="datetime1">
              <a:rPr lang="en-US" smtClean="0"/>
              <a:t>5/10/2022</a:t>
            </a:fld>
            <a:endParaRPr lang="en-US"/>
          </a:p>
        </p:txBody>
      </p:sp>
      <p:sp>
        <p:nvSpPr>
          <p:cNvPr id="6" name="Footer Placeholder 5"/>
          <p:cNvSpPr>
            <a:spLocks noGrp="1"/>
          </p:cNvSpPr>
          <p:nvPr>
            <p:ph type="ftr" sz="quarter" idx="11"/>
          </p:nvPr>
        </p:nvSpPr>
        <p:spPr>
          <a:xfrm>
            <a:off x="10926938" y="415329"/>
            <a:ext cx="91409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2474222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594321" y="6356350"/>
            <a:ext cx="2743200" cy="365125"/>
          </a:xfrm>
          <a:prstGeom prst="rect">
            <a:avLst/>
          </a:prstGeom>
        </p:spPr>
        <p:txBody>
          <a:bodyPr/>
          <a:lstStyle/>
          <a:p>
            <a:fld id="{1F3D99FD-A457-40FF-BBAC-D42F578E2294}" type="datetime1">
              <a:rPr lang="en-US" smtClean="0"/>
              <a:t>5/10/2022</a:t>
            </a:fld>
            <a:endParaRPr lang="en-US"/>
          </a:p>
        </p:txBody>
      </p:sp>
      <p:sp>
        <p:nvSpPr>
          <p:cNvPr id="6" name="Footer Placeholder 5"/>
          <p:cNvSpPr>
            <a:spLocks noGrp="1"/>
          </p:cNvSpPr>
          <p:nvPr>
            <p:ph type="ftr" sz="quarter" idx="11"/>
          </p:nvPr>
        </p:nvSpPr>
        <p:spPr>
          <a:xfrm>
            <a:off x="10926938" y="415329"/>
            <a:ext cx="91409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CFD175-AA02-4F4B-BECD-AA50EDBC7B80}" type="slidenum">
              <a:rPr lang="en-US" smtClean="0"/>
              <a:t>‹N›</a:t>
            </a:fld>
            <a:endParaRPr lang="en-US"/>
          </a:p>
        </p:txBody>
      </p:sp>
    </p:spTree>
    <p:extLst>
      <p:ext uri="{BB962C8B-B14F-4D97-AF65-F5344CB8AC3E}">
        <p14:creationId xmlns:p14="http://schemas.microsoft.com/office/powerpoint/2010/main" val="377125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585921" y="614306"/>
            <a:ext cx="10049428"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85921" y="1465346"/>
            <a:ext cx="10521696" cy="45251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5921" y="6325638"/>
            <a:ext cx="1957988" cy="365125"/>
          </a:xfrm>
          <a:prstGeom prst="rect">
            <a:avLst/>
          </a:prstGeom>
        </p:spPr>
        <p:txBody>
          <a:bodyPr vert="horz" lIns="91440" tIns="45720" rIns="91440" bIns="45720" rtlCol="0" anchor="ctr"/>
          <a:lstStyle>
            <a:lvl1pPr algn="l">
              <a:defRPr sz="1100">
                <a:solidFill>
                  <a:schemeClr val="accent2"/>
                </a:solidFill>
                <a:latin typeface="+mj-lt"/>
              </a:defRPr>
            </a:lvl1pPr>
          </a:lstStyle>
          <a:p>
            <a:endParaRPr lang="en-US" dirty="0"/>
          </a:p>
        </p:txBody>
      </p:sp>
      <p:sp>
        <p:nvSpPr>
          <p:cNvPr id="21" name="Subtitle 2"/>
          <p:cNvSpPr txBox="1">
            <a:spLocks/>
          </p:cNvSpPr>
          <p:nvPr/>
        </p:nvSpPr>
        <p:spPr>
          <a:xfrm rot="16200000">
            <a:off x="10764841" y="5502344"/>
            <a:ext cx="1896397" cy="287577"/>
          </a:xfrm>
          <a:prstGeom prst="rect">
            <a:avLst/>
          </a:prstGeom>
        </p:spPr>
        <p:txBody>
          <a:bodyPr vert="horz" lIns="91440" tIns="45720" rIns="91440" bIns="45720" rtlCol="0" anchor="ctr">
            <a:noAutofit/>
          </a:bodyPr>
          <a:lstStyle>
            <a:lvl1pPr marL="0" indent="0" algn="ctr" defTabSz="914400" rtl="0" eaLnBrk="1" latinLnBrk="0" hangingPunct="1">
              <a:lnSpc>
                <a:spcPct val="150000"/>
              </a:lnSpc>
              <a:spcBef>
                <a:spcPts val="1000"/>
              </a:spcBef>
              <a:buFont typeface="Arial" panose="020B0604020202020204" pitchFamily="34" charset="0"/>
              <a:buNone/>
              <a:defRPr sz="2400" kern="1200">
                <a:solidFill>
                  <a:schemeClr val="bg2">
                    <a:lumMod val="50000"/>
                  </a:schemeClr>
                </a:solidFill>
                <a:latin typeface="+mn-lt"/>
                <a:ea typeface="+mn-ea"/>
                <a:cs typeface="+mn-cs"/>
              </a:defRPr>
            </a:lvl1pPr>
            <a:lvl2pPr marL="457200" indent="0" algn="ctr" defTabSz="914400" rtl="0" eaLnBrk="1" latinLnBrk="0" hangingPunct="1">
              <a:lnSpc>
                <a:spcPct val="15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2pPr>
            <a:lvl3pPr marL="914400" indent="0" algn="ctr" defTabSz="914400" rtl="0" eaLnBrk="1" latinLnBrk="0" hangingPunct="1">
              <a:lnSpc>
                <a:spcPct val="15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200" dirty="0">
                <a:solidFill>
                  <a:schemeClr val="accent2"/>
                </a:solidFill>
                <a:latin typeface="+mj-lt"/>
              </a:rPr>
              <a:t> </a:t>
            </a:r>
            <a:r>
              <a:rPr lang="en-US" sz="1200" dirty="0" err="1">
                <a:solidFill>
                  <a:schemeClr val="accent2"/>
                </a:solidFill>
                <a:latin typeface="+mj-lt"/>
              </a:rPr>
              <a:t>www.biovalue-project.eu</a:t>
            </a:r>
            <a:endParaRPr lang="en-US" sz="1200" dirty="0">
              <a:solidFill>
                <a:schemeClr val="accent2"/>
              </a:solidFill>
              <a:latin typeface="+mj-lt"/>
            </a:endParaRPr>
          </a:p>
        </p:txBody>
      </p:sp>
      <p:cxnSp>
        <p:nvCxnSpPr>
          <p:cNvPr id="58" name="Straight Connector 57"/>
          <p:cNvCxnSpPr>
            <a:cxnSpLocks/>
          </p:cNvCxnSpPr>
          <p:nvPr userDrawn="1"/>
        </p:nvCxnSpPr>
        <p:spPr>
          <a:xfrm flipH="1">
            <a:off x="11759356" y="1465346"/>
            <a:ext cx="1" cy="338590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83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customXml" Target="../ink/ink5.xml"/><Relationship Id="rId2" Type="http://schemas.openxmlformats.org/officeDocument/2006/relationships/image" Target="../media/image8.emf"/><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customXml" Target="../ink/ink3.xml"/><Relationship Id="rId5" Type="http://schemas.openxmlformats.org/officeDocument/2006/relationships/image" Target="../media/image11.png"/><Relationship Id="rId15" Type="http://schemas.openxmlformats.org/officeDocument/2006/relationships/customXml" Target="../ink/ink4.xml"/><Relationship Id="rId10" Type="http://schemas.openxmlformats.org/officeDocument/2006/relationships/image" Target="../media/image14.png"/><Relationship Id="rId19" Type="http://schemas.openxmlformats.org/officeDocument/2006/relationships/customXml" Target="../ink/ink6.xml"/><Relationship Id="rId4" Type="http://schemas.openxmlformats.org/officeDocument/2006/relationships/image" Target="../media/image10.emf"/><Relationship Id="rId9" Type="http://schemas.openxmlformats.org/officeDocument/2006/relationships/customXml" Target="../ink/ink2.xml"/><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wheat&#10;&#10;Description automatically generated with low confidence">
            <a:extLst>
              <a:ext uri="{FF2B5EF4-FFF2-40B4-BE49-F238E27FC236}">
                <a16:creationId xmlns:a16="http://schemas.microsoft.com/office/drawing/2014/main" id="{DCE6260B-87AA-084C-B44C-2323B5FDC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7162719"/>
          </a:xfrm>
          <a:prstGeom prst="rect">
            <a:avLst/>
          </a:prstGeom>
        </p:spPr>
      </p:pic>
      <p:sp>
        <p:nvSpPr>
          <p:cNvPr id="14" name="Rectangle 13"/>
          <p:cNvSpPr/>
          <p:nvPr/>
        </p:nvSpPr>
        <p:spPr>
          <a:xfrm>
            <a:off x="0" y="0"/>
            <a:ext cx="12192001" cy="7162719"/>
          </a:xfrm>
          <a:prstGeom prst="rect">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53227" y="729946"/>
            <a:ext cx="6260003" cy="3334323"/>
          </a:xfrm>
        </p:spPr>
        <p:txBody>
          <a:bodyPr>
            <a:noAutofit/>
          </a:bodyPr>
          <a:lstStyle/>
          <a:p>
            <a:pPr algn="l"/>
            <a:r>
              <a:rPr lang="en-US" sz="4200" b="0" dirty="0">
                <a:solidFill>
                  <a:schemeClr val="tx2"/>
                </a:solidFill>
              </a:rPr>
              <a:t>FORK-TO-FARM </a:t>
            </a:r>
            <a:br>
              <a:rPr lang="en-US" sz="4200" b="0" dirty="0">
                <a:solidFill>
                  <a:schemeClr val="tx2"/>
                </a:solidFill>
              </a:rPr>
            </a:br>
            <a:r>
              <a:rPr lang="en-US" sz="4200" b="0" dirty="0">
                <a:solidFill>
                  <a:schemeClr val="tx2"/>
                </a:solidFill>
              </a:rPr>
              <a:t>AGENT-BASED SIMULATION TOOL AUGMENTING BIODIVERSITY IN THE </a:t>
            </a:r>
            <a:br>
              <a:rPr lang="en-US" sz="4200" b="0" dirty="0">
                <a:solidFill>
                  <a:schemeClr val="tx2"/>
                </a:solidFill>
              </a:rPr>
            </a:br>
            <a:r>
              <a:rPr lang="en-US" sz="4200" b="0" dirty="0">
                <a:solidFill>
                  <a:schemeClr val="tx2"/>
                </a:solidFill>
              </a:rPr>
              <a:t>AGRI-FOOD VALUE CHAIN</a:t>
            </a:r>
          </a:p>
        </p:txBody>
      </p:sp>
      <p:sp>
        <p:nvSpPr>
          <p:cNvPr id="3" name="Subtitle 2"/>
          <p:cNvSpPr>
            <a:spLocks noGrp="1"/>
          </p:cNvSpPr>
          <p:nvPr>
            <p:ph type="subTitle" idx="1"/>
          </p:nvPr>
        </p:nvSpPr>
        <p:spPr>
          <a:xfrm>
            <a:off x="753227" y="4515303"/>
            <a:ext cx="4478095" cy="1356627"/>
          </a:xfrm>
        </p:spPr>
        <p:txBody>
          <a:bodyPr>
            <a:noAutofit/>
          </a:bodyPr>
          <a:lstStyle/>
          <a:p>
            <a:pPr algn="l">
              <a:lnSpc>
                <a:spcPct val="100000"/>
              </a:lnSpc>
              <a:spcBef>
                <a:spcPts val="0"/>
              </a:spcBef>
            </a:pPr>
            <a:r>
              <a:rPr lang="en-US" sz="3000" dirty="0">
                <a:solidFill>
                  <a:schemeClr val="accent2"/>
                </a:solidFill>
                <a:latin typeface="+mj-lt"/>
              </a:rPr>
              <a:t>GA MEETING</a:t>
            </a:r>
          </a:p>
          <a:p>
            <a:pPr algn="l">
              <a:lnSpc>
                <a:spcPct val="100000"/>
              </a:lnSpc>
              <a:spcBef>
                <a:spcPts val="0"/>
              </a:spcBef>
            </a:pPr>
            <a:r>
              <a:rPr lang="en-US" sz="3000" dirty="0">
                <a:solidFill>
                  <a:schemeClr val="accent2"/>
                </a:solidFill>
                <a:latin typeface="+mj-lt"/>
              </a:rPr>
              <a:t>DATE: May 12-14, 2021</a:t>
            </a:r>
          </a:p>
        </p:txBody>
      </p:sp>
      <p:sp>
        <p:nvSpPr>
          <p:cNvPr id="34" name="Subtitle 2"/>
          <p:cNvSpPr txBox="1">
            <a:spLocks/>
          </p:cNvSpPr>
          <p:nvPr/>
        </p:nvSpPr>
        <p:spPr>
          <a:xfrm>
            <a:off x="4431062" y="6230715"/>
            <a:ext cx="4478095" cy="621336"/>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2400" kern="1200">
                <a:solidFill>
                  <a:schemeClr val="bg2">
                    <a:lumMod val="50000"/>
                  </a:schemeClr>
                </a:solidFill>
                <a:latin typeface="+mn-lt"/>
                <a:ea typeface="+mn-ea"/>
                <a:cs typeface="+mn-cs"/>
              </a:defRPr>
            </a:lvl1pPr>
            <a:lvl2pPr marL="457200" indent="0" algn="ctr" defTabSz="914400" rtl="0" eaLnBrk="1" latinLnBrk="0" hangingPunct="1">
              <a:lnSpc>
                <a:spcPct val="15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2pPr>
            <a:lvl3pPr marL="914400" indent="0" algn="ctr" defTabSz="914400" rtl="0" eaLnBrk="1" latinLnBrk="0" hangingPunct="1">
              <a:lnSpc>
                <a:spcPct val="15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100" dirty="0">
                <a:solidFill>
                  <a:schemeClr val="accent2"/>
                </a:solidFill>
                <a:latin typeface="+mj-lt"/>
              </a:rPr>
              <a:t>The </a:t>
            </a:r>
            <a:r>
              <a:rPr lang="en-US" sz="1100" dirty="0" err="1">
                <a:solidFill>
                  <a:schemeClr val="accent2"/>
                </a:solidFill>
                <a:latin typeface="+mj-lt"/>
              </a:rPr>
              <a:t>BioValue</a:t>
            </a:r>
            <a:r>
              <a:rPr lang="en-US" sz="1100" dirty="0">
                <a:solidFill>
                  <a:schemeClr val="accent2"/>
                </a:solidFill>
                <a:latin typeface="+mj-lt"/>
              </a:rPr>
              <a:t> project has received funding from the European Union’s Horizon 2020 research and innovation </a:t>
            </a:r>
            <a:r>
              <a:rPr lang="en-US" sz="1100" dirty="0" err="1">
                <a:solidFill>
                  <a:schemeClr val="accent2"/>
                </a:solidFill>
                <a:latin typeface="+mj-lt"/>
              </a:rPr>
              <a:t>programme</a:t>
            </a:r>
            <a:r>
              <a:rPr lang="en-US" sz="1100" dirty="0">
                <a:solidFill>
                  <a:schemeClr val="accent2"/>
                </a:solidFill>
                <a:latin typeface="+mj-lt"/>
              </a:rPr>
              <a:t> under the Grant Agreement No. 101000499</a:t>
            </a:r>
            <a:endParaRPr lang="en-US" sz="1100" dirty="0">
              <a:solidFill>
                <a:schemeClr val="bg1"/>
              </a:solidFill>
              <a:latin typeface="+mj-lt"/>
            </a:endParaRPr>
          </a:p>
        </p:txBody>
      </p:sp>
      <p:pic>
        <p:nvPicPr>
          <p:cNvPr id="8" name="Picture 7" descr="Background pattern&#10;&#10;Description automatically generated with low confidence">
            <a:extLst>
              <a:ext uri="{FF2B5EF4-FFF2-40B4-BE49-F238E27FC236}">
                <a16:creationId xmlns:a16="http://schemas.microsoft.com/office/drawing/2014/main" id="{69CAD406-05D4-0244-B0D2-C34E06508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0034" y="6308521"/>
            <a:ext cx="711027" cy="465723"/>
          </a:xfrm>
          <a:prstGeom prst="rect">
            <a:avLst/>
          </a:prstGeom>
        </p:spPr>
      </p:pic>
      <p:pic>
        <p:nvPicPr>
          <p:cNvPr id="12" name="Picture 11">
            <a:extLst>
              <a:ext uri="{FF2B5EF4-FFF2-40B4-BE49-F238E27FC236}">
                <a16:creationId xmlns:a16="http://schemas.microsoft.com/office/drawing/2014/main" id="{C2FB28E3-335E-194A-85AE-ECAC4E0A41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83581" y="978663"/>
            <a:ext cx="3664627" cy="4122704"/>
          </a:xfrm>
          <a:prstGeom prst="rect">
            <a:avLst/>
          </a:prstGeom>
        </p:spPr>
      </p:pic>
    </p:spTree>
    <p:extLst>
      <p:ext uri="{BB962C8B-B14F-4D97-AF65-F5344CB8AC3E}">
        <p14:creationId xmlns:p14="http://schemas.microsoft.com/office/powerpoint/2010/main" val="100737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30C34-4BEB-4C59-B8B6-9CE9EB313289}"/>
              </a:ext>
            </a:extLst>
          </p:cNvPr>
          <p:cNvSpPr>
            <a:spLocks noGrp="1"/>
          </p:cNvSpPr>
          <p:nvPr>
            <p:ph type="title"/>
          </p:nvPr>
        </p:nvSpPr>
        <p:spPr/>
        <p:txBody>
          <a:bodyPr/>
          <a:lstStyle/>
          <a:p>
            <a:r>
              <a:rPr lang="en-US" dirty="0"/>
              <a:t>Task 3.2: Draft of the questionnaire</a:t>
            </a:r>
            <a:endParaRPr lang="el-GR" dirty="0"/>
          </a:p>
        </p:txBody>
      </p:sp>
      <p:sp>
        <p:nvSpPr>
          <p:cNvPr id="3" name="Θέση περιεχομένου 2">
            <a:extLst>
              <a:ext uri="{FF2B5EF4-FFF2-40B4-BE49-F238E27FC236}">
                <a16:creationId xmlns:a16="http://schemas.microsoft.com/office/drawing/2014/main" id="{C69C14BA-C976-4F89-B399-4B3CAFD991EA}"/>
              </a:ext>
            </a:extLst>
          </p:cNvPr>
          <p:cNvSpPr>
            <a:spLocks noGrp="1"/>
          </p:cNvSpPr>
          <p:nvPr>
            <p:ph idx="1"/>
          </p:nvPr>
        </p:nvSpPr>
        <p:spPr>
          <a:xfrm>
            <a:off x="820381" y="1825625"/>
            <a:ext cx="10521696" cy="4705804"/>
          </a:xfrm>
        </p:spPr>
        <p:txBody>
          <a:bodyPr>
            <a:normAutofit/>
          </a:bodyPr>
          <a:lstStyle/>
          <a:p>
            <a:pPr marL="457200" indent="-457200" algn="just">
              <a:spcBef>
                <a:spcPts val="0"/>
              </a:spcBef>
              <a:buAutoNum type="arabicParenR"/>
            </a:pPr>
            <a:r>
              <a:rPr lang="en-GB" sz="2000" dirty="0"/>
              <a:t>Flows</a:t>
            </a:r>
          </a:p>
          <a:p>
            <a:pPr marL="457200" indent="-457200" algn="just">
              <a:spcBef>
                <a:spcPts val="0"/>
              </a:spcBef>
              <a:buAutoNum type="arabicParenR"/>
            </a:pPr>
            <a:r>
              <a:rPr lang="en-GB" sz="2000" dirty="0"/>
              <a:t>Structure of costs and prices</a:t>
            </a:r>
          </a:p>
          <a:p>
            <a:pPr marL="457200" indent="-457200" algn="just">
              <a:spcBef>
                <a:spcPts val="0"/>
              </a:spcBef>
              <a:buAutoNum type="arabicParenR"/>
            </a:pPr>
            <a:r>
              <a:rPr lang="en-GB" sz="2000" dirty="0"/>
              <a:t>Drivers of price formation</a:t>
            </a:r>
          </a:p>
          <a:p>
            <a:pPr marL="457200" indent="-457200" algn="just">
              <a:spcBef>
                <a:spcPts val="0"/>
              </a:spcBef>
              <a:buAutoNum type="arabicParenR"/>
            </a:pPr>
            <a:r>
              <a:rPr lang="en-GB" sz="2000" dirty="0"/>
              <a:t>Providers portfolio</a:t>
            </a:r>
          </a:p>
          <a:p>
            <a:pPr marL="457200" indent="-457200" algn="just">
              <a:spcBef>
                <a:spcPts val="0"/>
              </a:spcBef>
              <a:buAutoNum type="arabicParenR"/>
            </a:pPr>
            <a:r>
              <a:rPr lang="en-GB" sz="2000" dirty="0"/>
              <a:t>Clients portfolio</a:t>
            </a:r>
          </a:p>
          <a:p>
            <a:pPr marL="457200" indent="-457200" algn="just">
              <a:spcBef>
                <a:spcPts val="0"/>
              </a:spcBef>
              <a:buAutoNum type="arabicParenR"/>
            </a:pPr>
            <a:r>
              <a:rPr lang="en-GB" sz="2000" dirty="0"/>
              <a:t>Drivers, expectations and bottlenecks for the adoption of new varieties/cultivars </a:t>
            </a:r>
          </a:p>
          <a:p>
            <a:pPr marL="457200" indent="-457200" algn="just">
              <a:spcBef>
                <a:spcPts val="0"/>
              </a:spcBef>
              <a:buAutoNum type="arabicParenR"/>
            </a:pPr>
            <a:endParaRPr lang="en-GB" sz="2000" dirty="0"/>
          </a:p>
        </p:txBody>
      </p:sp>
      <p:sp>
        <p:nvSpPr>
          <p:cNvPr id="4" name="Θέση αριθμού διαφάνειας 3">
            <a:extLst>
              <a:ext uri="{FF2B5EF4-FFF2-40B4-BE49-F238E27FC236}">
                <a16:creationId xmlns:a16="http://schemas.microsoft.com/office/drawing/2014/main" id="{69F63F86-467D-498C-AB06-C6633D53DFD0}"/>
              </a:ext>
            </a:extLst>
          </p:cNvPr>
          <p:cNvSpPr>
            <a:spLocks noGrp="1"/>
          </p:cNvSpPr>
          <p:nvPr>
            <p:ph type="sldNum" sz="quarter" idx="12"/>
          </p:nvPr>
        </p:nvSpPr>
        <p:spPr/>
        <p:txBody>
          <a:bodyPr/>
          <a:lstStyle/>
          <a:p>
            <a:fld id="{CDCFD175-AA02-4F4B-BECD-AA50EDBC7B80}" type="slidenum">
              <a:rPr lang="en-US" smtClean="0"/>
              <a:t>10</a:t>
            </a:fld>
            <a:endParaRPr lang="en-US"/>
          </a:p>
        </p:txBody>
      </p:sp>
    </p:spTree>
    <p:extLst>
      <p:ext uri="{BB962C8B-B14F-4D97-AF65-F5344CB8AC3E}">
        <p14:creationId xmlns:p14="http://schemas.microsoft.com/office/powerpoint/2010/main" val="61038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1"/>
            <a:ext cx="12192000" cy="685799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 y="0"/>
            <a:ext cx="12192000" cy="6858000"/>
          </a:xfrm>
          <a:prstGeom prst="rect">
            <a:avLst/>
          </a:prstGeom>
          <a:solidFill>
            <a:schemeClr val="accent1">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EEC98E64-5759-8942-AE84-57C81B720752}"/>
              </a:ext>
            </a:extLst>
          </p:cNvPr>
          <p:cNvSpPr>
            <a:spLocks noGrp="1"/>
          </p:cNvSpPr>
          <p:nvPr/>
        </p:nvSpPr>
        <p:spPr>
          <a:xfrm>
            <a:off x="877761" y="925393"/>
            <a:ext cx="10436478"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pPr algn="ctr"/>
            <a:r>
              <a:rPr lang="en-US" sz="6000" b="0" dirty="0">
                <a:solidFill>
                  <a:schemeClr val="accent4">
                    <a:lumMod val="60000"/>
                    <a:lumOff val="40000"/>
                  </a:schemeClr>
                </a:solidFill>
              </a:rPr>
              <a:t>THANK YOU!</a:t>
            </a:r>
          </a:p>
        </p:txBody>
      </p:sp>
      <p:sp>
        <p:nvSpPr>
          <p:cNvPr id="19" name="Rectangle 18">
            <a:extLst>
              <a:ext uri="{FF2B5EF4-FFF2-40B4-BE49-F238E27FC236}">
                <a16:creationId xmlns:a16="http://schemas.microsoft.com/office/drawing/2014/main" id="{84B9A9C6-724E-FD49-BEB5-6EB620D794D3}"/>
              </a:ext>
            </a:extLst>
          </p:cNvPr>
          <p:cNvSpPr/>
          <p:nvPr/>
        </p:nvSpPr>
        <p:spPr>
          <a:xfrm>
            <a:off x="7621598" y="2937968"/>
            <a:ext cx="3621790" cy="7908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dirty="0">
                <a:solidFill>
                  <a:schemeClr val="accent4">
                    <a:lumMod val="60000"/>
                    <a:lumOff val="40000"/>
                  </a:schemeClr>
                </a:solidFill>
                <a:latin typeface="+mj-lt"/>
              </a:rPr>
              <a:t>Name: Luca Mulazzani</a:t>
            </a:r>
            <a:r>
              <a:rPr lang="en-US" dirty="0">
                <a:solidFill>
                  <a:schemeClr val="accent1"/>
                </a:solidFill>
                <a:latin typeface="+mj-lt"/>
              </a:rPr>
              <a:t> </a:t>
            </a:r>
          </a:p>
          <a:p>
            <a:pPr>
              <a:lnSpc>
                <a:spcPct val="150000"/>
              </a:lnSpc>
            </a:pPr>
            <a:r>
              <a:rPr lang="en-US" sz="1400" dirty="0">
                <a:solidFill>
                  <a:schemeClr val="accent2">
                    <a:lumMod val="20000"/>
                    <a:lumOff val="80000"/>
                  </a:schemeClr>
                </a:solidFill>
              </a:rPr>
              <a:t>Title: Associate Professor</a:t>
            </a:r>
          </a:p>
        </p:txBody>
      </p:sp>
      <p:sp>
        <p:nvSpPr>
          <p:cNvPr id="22" name="Rounded Rectangle 21">
            <a:extLst>
              <a:ext uri="{FF2B5EF4-FFF2-40B4-BE49-F238E27FC236}">
                <a16:creationId xmlns:a16="http://schemas.microsoft.com/office/drawing/2014/main" id="{0E62C31A-FDA1-5845-B6EB-5CC4977F372F}"/>
              </a:ext>
            </a:extLst>
          </p:cNvPr>
          <p:cNvSpPr/>
          <p:nvPr/>
        </p:nvSpPr>
        <p:spPr>
          <a:xfrm>
            <a:off x="2321126" y="3094305"/>
            <a:ext cx="4139989" cy="2061446"/>
          </a:xfrm>
          <a:prstGeom prst="roundRect">
            <a:avLst>
              <a:gd name="adj" fmla="val 4613"/>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3" name="Title 1">
            <a:extLst>
              <a:ext uri="{FF2B5EF4-FFF2-40B4-BE49-F238E27FC236}">
                <a16:creationId xmlns:a16="http://schemas.microsoft.com/office/drawing/2014/main" id="{79B60356-4FC9-B640-B3EE-5606F7B173C2}"/>
              </a:ext>
            </a:extLst>
          </p:cNvPr>
          <p:cNvSpPr txBox="1">
            <a:spLocks/>
          </p:cNvSpPr>
          <p:nvPr/>
        </p:nvSpPr>
        <p:spPr>
          <a:xfrm>
            <a:off x="7621598" y="4039614"/>
            <a:ext cx="2576904" cy="4169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400" dirty="0">
                <a:solidFill>
                  <a:schemeClr val="accent4">
                    <a:lumMod val="60000"/>
                    <a:lumOff val="40000"/>
                  </a:schemeClr>
                </a:solidFill>
              </a:rPr>
              <a:t>Contact</a:t>
            </a:r>
            <a:endParaRPr lang="en-US" sz="1100" dirty="0">
              <a:solidFill>
                <a:schemeClr val="accent4">
                  <a:lumMod val="60000"/>
                  <a:lumOff val="40000"/>
                </a:schemeClr>
              </a:solidFill>
            </a:endParaRPr>
          </a:p>
        </p:txBody>
      </p:sp>
      <p:pic>
        <p:nvPicPr>
          <p:cNvPr id="25" name="Picture 24" descr="Logo&#10;&#10;Description automatically generated">
            <a:extLst>
              <a:ext uri="{FF2B5EF4-FFF2-40B4-BE49-F238E27FC236}">
                <a16:creationId xmlns:a16="http://schemas.microsoft.com/office/drawing/2014/main" id="{2CF7F96A-D3FE-B94D-BCF3-B81D63C54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382" y="357744"/>
            <a:ext cx="1499826" cy="2267592"/>
          </a:xfrm>
          <a:prstGeom prst="rect">
            <a:avLst/>
          </a:prstGeom>
        </p:spPr>
      </p:pic>
      <p:pic>
        <p:nvPicPr>
          <p:cNvPr id="26" name="Picture 25" descr="Logo&#10;&#10;Description automatically generated">
            <a:extLst>
              <a:ext uri="{FF2B5EF4-FFF2-40B4-BE49-F238E27FC236}">
                <a16:creationId xmlns:a16="http://schemas.microsoft.com/office/drawing/2014/main" id="{3E9FED9A-8898-534A-82BD-E5E0FAD1F2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9942" y="357744"/>
            <a:ext cx="1499826" cy="2267592"/>
          </a:xfrm>
          <a:prstGeom prst="rect">
            <a:avLst/>
          </a:prstGeom>
        </p:spPr>
      </p:pic>
      <p:sp>
        <p:nvSpPr>
          <p:cNvPr id="24" name="Rectangle 23">
            <a:extLst>
              <a:ext uri="{FF2B5EF4-FFF2-40B4-BE49-F238E27FC236}">
                <a16:creationId xmlns:a16="http://schemas.microsoft.com/office/drawing/2014/main" id="{947E969D-2D7F-044B-8C1B-59944042C5C1}"/>
              </a:ext>
            </a:extLst>
          </p:cNvPr>
          <p:cNvSpPr/>
          <p:nvPr/>
        </p:nvSpPr>
        <p:spPr>
          <a:xfrm>
            <a:off x="7621598" y="4348638"/>
            <a:ext cx="4302924" cy="88889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200" dirty="0">
                <a:solidFill>
                  <a:schemeClr val="accent2">
                    <a:lumMod val="20000"/>
                    <a:lumOff val="80000"/>
                  </a:schemeClr>
                </a:solidFill>
              </a:rPr>
              <a:t>ADDRESS: University of Bologna, Department of Agricultural and Food Science</a:t>
            </a:r>
          </a:p>
          <a:p>
            <a:pPr>
              <a:lnSpc>
                <a:spcPct val="150000"/>
              </a:lnSpc>
            </a:pPr>
            <a:r>
              <a:rPr lang="en-US" sz="1200" dirty="0">
                <a:solidFill>
                  <a:schemeClr val="accent2">
                    <a:lumMod val="20000"/>
                    <a:lumOff val="80000"/>
                  </a:schemeClr>
                </a:solidFill>
              </a:rPr>
              <a:t>E-MAIL: luca.mulazzani@unibo.it</a:t>
            </a:r>
          </a:p>
        </p:txBody>
      </p:sp>
      <p:sp>
        <p:nvSpPr>
          <p:cNvPr id="31" name="Rectangle 30">
            <a:extLst>
              <a:ext uri="{FF2B5EF4-FFF2-40B4-BE49-F238E27FC236}">
                <a16:creationId xmlns:a16="http://schemas.microsoft.com/office/drawing/2014/main" id="{DA55B82A-372A-864E-97E0-E4DFD966A4CD}"/>
              </a:ext>
            </a:extLst>
          </p:cNvPr>
          <p:cNvSpPr/>
          <p:nvPr/>
        </p:nvSpPr>
        <p:spPr>
          <a:xfrm>
            <a:off x="2907661" y="3937348"/>
            <a:ext cx="2966918" cy="37535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400" dirty="0">
                <a:solidFill>
                  <a:schemeClr val="accent2">
                    <a:lumMod val="20000"/>
                    <a:lumOff val="80000"/>
                  </a:schemeClr>
                </a:solidFill>
              </a:rPr>
              <a:t>COMPANY LOGO</a:t>
            </a:r>
          </a:p>
        </p:txBody>
      </p:sp>
      <p:sp>
        <p:nvSpPr>
          <p:cNvPr id="32" name="Subtitle 2">
            <a:extLst>
              <a:ext uri="{FF2B5EF4-FFF2-40B4-BE49-F238E27FC236}">
                <a16:creationId xmlns:a16="http://schemas.microsoft.com/office/drawing/2014/main" id="{2786F01F-EECF-5A4E-BD1C-C7270A46D823}"/>
              </a:ext>
            </a:extLst>
          </p:cNvPr>
          <p:cNvSpPr txBox="1">
            <a:spLocks/>
          </p:cNvSpPr>
          <p:nvPr/>
        </p:nvSpPr>
        <p:spPr>
          <a:xfrm>
            <a:off x="4431062" y="6019403"/>
            <a:ext cx="4478095" cy="621336"/>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2400" kern="1200">
                <a:solidFill>
                  <a:schemeClr val="bg2">
                    <a:lumMod val="50000"/>
                  </a:schemeClr>
                </a:solidFill>
                <a:latin typeface="+mn-lt"/>
                <a:ea typeface="+mn-ea"/>
                <a:cs typeface="+mn-cs"/>
              </a:defRPr>
            </a:lvl1pPr>
            <a:lvl2pPr marL="457200" indent="0" algn="ctr" defTabSz="914400" rtl="0" eaLnBrk="1" latinLnBrk="0" hangingPunct="1">
              <a:lnSpc>
                <a:spcPct val="15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2pPr>
            <a:lvl3pPr marL="914400" indent="0" algn="ctr" defTabSz="914400" rtl="0" eaLnBrk="1" latinLnBrk="0" hangingPunct="1">
              <a:lnSpc>
                <a:spcPct val="15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100" dirty="0">
                <a:solidFill>
                  <a:schemeClr val="accent2"/>
                </a:solidFill>
                <a:latin typeface="+mj-lt"/>
              </a:rPr>
              <a:t>The </a:t>
            </a:r>
            <a:r>
              <a:rPr lang="en-US" sz="1100" dirty="0" err="1">
                <a:solidFill>
                  <a:schemeClr val="accent2"/>
                </a:solidFill>
                <a:latin typeface="+mj-lt"/>
              </a:rPr>
              <a:t>BioValue</a:t>
            </a:r>
            <a:r>
              <a:rPr lang="en-US" sz="1100" dirty="0">
                <a:solidFill>
                  <a:schemeClr val="accent2"/>
                </a:solidFill>
                <a:latin typeface="+mj-lt"/>
              </a:rPr>
              <a:t> project has received funding from the European Union’s Horizon 2020 research and innovation </a:t>
            </a:r>
            <a:r>
              <a:rPr lang="en-US" sz="1100" dirty="0" err="1">
                <a:solidFill>
                  <a:schemeClr val="accent2"/>
                </a:solidFill>
                <a:latin typeface="+mj-lt"/>
              </a:rPr>
              <a:t>programme</a:t>
            </a:r>
            <a:r>
              <a:rPr lang="en-US" sz="1100" dirty="0">
                <a:solidFill>
                  <a:schemeClr val="accent2"/>
                </a:solidFill>
                <a:latin typeface="+mj-lt"/>
              </a:rPr>
              <a:t> under the Grant Agreement No. 101000499</a:t>
            </a:r>
            <a:endParaRPr lang="en-US" sz="1100" dirty="0">
              <a:solidFill>
                <a:schemeClr val="bg1"/>
              </a:solidFill>
              <a:latin typeface="+mj-lt"/>
            </a:endParaRPr>
          </a:p>
        </p:txBody>
      </p:sp>
      <p:pic>
        <p:nvPicPr>
          <p:cNvPr id="33" name="Picture 32" descr="Background pattern&#10;&#10;Description automatically generated with low confidence">
            <a:extLst>
              <a:ext uri="{FF2B5EF4-FFF2-40B4-BE49-F238E27FC236}">
                <a16:creationId xmlns:a16="http://schemas.microsoft.com/office/drawing/2014/main" id="{1FF472C2-5367-2A4C-8298-C5EB1CA56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0034" y="6097209"/>
            <a:ext cx="711027" cy="465723"/>
          </a:xfrm>
          <a:prstGeom prst="rect">
            <a:avLst/>
          </a:prstGeom>
        </p:spPr>
      </p:pic>
      <p:pic>
        <p:nvPicPr>
          <p:cNvPr id="2" name="Immagine 1">
            <a:extLst>
              <a:ext uri="{FF2B5EF4-FFF2-40B4-BE49-F238E27FC236}">
                <a16:creationId xmlns:a16="http://schemas.microsoft.com/office/drawing/2014/main" id="{6EEE0344-934C-44A9-96A3-91697366EC22}"/>
              </a:ext>
            </a:extLst>
          </p:cNvPr>
          <p:cNvPicPr>
            <a:picLocks noChangeAspect="1"/>
          </p:cNvPicPr>
          <p:nvPr/>
        </p:nvPicPr>
        <p:blipFill>
          <a:blip r:embed="rId5"/>
          <a:stretch>
            <a:fillRect/>
          </a:stretch>
        </p:blipFill>
        <p:spPr>
          <a:xfrm>
            <a:off x="3322341" y="3150675"/>
            <a:ext cx="2288028" cy="1964356"/>
          </a:xfrm>
          <a:prstGeom prst="rect">
            <a:avLst/>
          </a:prstGeom>
        </p:spPr>
      </p:pic>
    </p:spTree>
    <p:extLst>
      <p:ext uri="{BB962C8B-B14F-4D97-AF65-F5344CB8AC3E}">
        <p14:creationId xmlns:p14="http://schemas.microsoft.com/office/powerpoint/2010/main" val="134819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0"/>
            <a:ext cx="12192001" cy="6858001"/>
          </a:xfrm>
          <a:prstGeom prst="rect">
            <a:avLst/>
          </a:prstGeom>
          <a:solidFill>
            <a:schemeClr val="accent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828799" y="2033745"/>
            <a:ext cx="8456103" cy="627738"/>
          </a:xfrm>
        </p:spPr>
        <p:txBody>
          <a:bodyPr>
            <a:noAutofit/>
          </a:bodyPr>
          <a:lstStyle/>
          <a:p>
            <a:pPr>
              <a:lnSpc>
                <a:spcPct val="150000"/>
              </a:lnSpc>
            </a:pPr>
            <a:r>
              <a:rPr lang="en-US" sz="3200" b="1" dirty="0">
                <a:solidFill>
                  <a:schemeClr val="bg1"/>
                </a:solidFill>
                <a:effectLst/>
                <a:latin typeface="Calibri" panose="020F0502020204030204" pitchFamily="34" charset="0"/>
                <a:ea typeface="Calibri" panose="020F0502020204030204" pitchFamily="34" charset="0"/>
              </a:rPr>
              <a:t>WP3. Task 3.2: Analysis of interlinkages among value chain agents</a:t>
            </a:r>
            <a:endParaRPr lang="en-US" sz="5400" b="0" dirty="0">
              <a:solidFill>
                <a:schemeClr val="bg1"/>
              </a:solidFill>
            </a:endParaRPr>
          </a:p>
        </p:txBody>
      </p:sp>
      <p:sp>
        <p:nvSpPr>
          <p:cNvPr id="34" name="Subtitle 2"/>
          <p:cNvSpPr txBox="1">
            <a:spLocks/>
          </p:cNvSpPr>
          <p:nvPr/>
        </p:nvSpPr>
        <p:spPr>
          <a:xfrm>
            <a:off x="990600" y="3307080"/>
            <a:ext cx="10073639" cy="2514600"/>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2400" kern="1200">
                <a:solidFill>
                  <a:schemeClr val="bg2">
                    <a:lumMod val="50000"/>
                  </a:schemeClr>
                </a:solidFill>
                <a:latin typeface="+mn-lt"/>
                <a:ea typeface="+mn-ea"/>
                <a:cs typeface="+mn-cs"/>
              </a:defRPr>
            </a:lvl1pPr>
            <a:lvl2pPr marL="457200" indent="0" algn="ctr" defTabSz="914400" rtl="0" eaLnBrk="1" latinLnBrk="0" hangingPunct="1">
              <a:lnSpc>
                <a:spcPct val="15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2pPr>
            <a:lvl3pPr marL="914400" indent="0" algn="ctr" defTabSz="914400" rtl="0" eaLnBrk="1" latinLnBrk="0" hangingPunct="1">
              <a:lnSpc>
                <a:spcPct val="15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b="1" dirty="0">
                <a:latin typeface="Calibri" panose="020F0502020204030204" pitchFamily="34" charset="0"/>
                <a:ea typeface="Calibri" panose="020F0502020204030204" pitchFamily="34" charset="0"/>
              </a:rPr>
              <a:t>D3.2 Analysis of the interlinkages among value chain agents (UNIBO, M18) → Deliverable Progress</a:t>
            </a:r>
            <a:endParaRPr lang="en-US" sz="2000" b="1" dirty="0">
              <a:solidFill>
                <a:schemeClr val="bg1"/>
              </a:solidFill>
              <a:latin typeface="Calibri" panose="020F0502020204030204" pitchFamily="34" charset="0"/>
            </a:endParaRPr>
          </a:p>
          <a:p>
            <a:pPr>
              <a:spcBef>
                <a:spcPts val="0"/>
              </a:spcBef>
            </a:pPr>
            <a:endParaRPr lang="en-US" sz="2000" b="1" dirty="0">
              <a:solidFill>
                <a:schemeClr val="bg1"/>
              </a:solidFill>
              <a:latin typeface="+mj-lt"/>
            </a:endParaRPr>
          </a:p>
        </p:txBody>
      </p:sp>
      <p:pic>
        <p:nvPicPr>
          <p:cNvPr id="7" name="Picture 6" descr="Logo&#10;&#10;Description automatically generated">
            <a:extLst>
              <a:ext uri="{FF2B5EF4-FFF2-40B4-BE49-F238E27FC236}">
                <a16:creationId xmlns:a16="http://schemas.microsoft.com/office/drawing/2014/main" id="{DFD44F6B-0F81-374F-AB6C-746D1ABA0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0897" y="340140"/>
            <a:ext cx="690206" cy="1043525"/>
          </a:xfrm>
          <a:prstGeom prst="rect">
            <a:avLst/>
          </a:prstGeom>
        </p:spPr>
      </p:pic>
      <p:sp>
        <p:nvSpPr>
          <p:cNvPr id="39" name="Subtitle 2">
            <a:extLst>
              <a:ext uri="{FF2B5EF4-FFF2-40B4-BE49-F238E27FC236}">
                <a16:creationId xmlns:a16="http://schemas.microsoft.com/office/drawing/2014/main" id="{80A971FF-A93F-D545-B792-699EFB7ABACD}"/>
              </a:ext>
            </a:extLst>
          </p:cNvPr>
          <p:cNvSpPr txBox="1">
            <a:spLocks/>
          </p:cNvSpPr>
          <p:nvPr/>
        </p:nvSpPr>
        <p:spPr>
          <a:xfrm>
            <a:off x="4431062" y="6078315"/>
            <a:ext cx="4478095" cy="621336"/>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2400" kern="1200">
                <a:solidFill>
                  <a:schemeClr val="bg2">
                    <a:lumMod val="50000"/>
                  </a:schemeClr>
                </a:solidFill>
                <a:latin typeface="+mn-lt"/>
                <a:ea typeface="+mn-ea"/>
                <a:cs typeface="+mn-cs"/>
              </a:defRPr>
            </a:lvl1pPr>
            <a:lvl2pPr marL="457200" indent="0" algn="ctr" defTabSz="914400" rtl="0" eaLnBrk="1" latinLnBrk="0" hangingPunct="1">
              <a:lnSpc>
                <a:spcPct val="15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2pPr>
            <a:lvl3pPr marL="914400" indent="0" algn="ctr" defTabSz="914400" rtl="0" eaLnBrk="1" latinLnBrk="0" hangingPunct="1">
              <a:lnSpc>
                <a:spcPct val="15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sz="1600" kern="1200">
                <a:solidFill>
                  <a:schemeClr val="bg2">
                    <a:lumMod val="5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100" dirty="0">
                <a:solidFill>
                  <a:schemeClr val="accent2"/>
                </a:solidFill>
                <a:latin typeface="+mj-lt"/>
              </a:rPr>
              <a:t>The </a:t>
            </a:r>
            <a:r>
              <a:rPr lang="en-US" sz="1100" dirty="0" err="1">
                <a:solidFill>
                  <a:schemeClr val="accent2"/>
                </a:solidFill>
                <a:latin typeface="+mj-lt"/>
              </a:rPr>
              <a:t>BioValue</a:t>
            </a:r>
            <a:r>
              <a:rPr lang="en-US" sz="1100" dirty="0">
                <a:solidFill>
                  <a:schemeClr val="accent2"/>
                </a:solidFill>
                <a:latin typeface="+mj-lt"/>
              </a:rPr>
              <a:t> project has received funding from the European Union’s Horizon 2020 research and innovation </a:t>
            </a:r>
            <a:r>
              <a:rPr lang="en-US" sz="1100" dirty="0" err="1">
                <a:solidFill>
                  <a:schemeClr val="accent2"/>
                </a:solidFill>
                <a:latin typeface="+mj-lt"/>
              </a:rPr>
              <a:t>programme</a:t>
            </a:r>
            <a:r>
              <a:rPr lang="en-US" sz="1100" dirty="0">
                <a:solidFill>
                  <a:schemeClr val="accent2"/>
                </a:solidFill>
                <a:latin typeface="+mj-lt"/>
              </a:rPr>
              <a:t> under the Grant Agreement No. 101000499</a:t>
            </a:r>
            <a:endParaRPr lang="en-US" sz="1100" dirty="0">
              <a:solidFill>
                <a:schemeClr val="bg1"/>
              </a:solidFill>
              <a:latin typeface="+mj-lt"/>
            </a:endParaRPr>
          </a:p>
        </p:txBody>
      </p:sp>
      <p:pic>
        <p:nvPicPr>
          <p:cNvPr id="41" name="Picture 40" descr="Background pattern&#10;&#10;Description automatically generated with low confidence">
            <a:extLst>
              <a:ext uri="{FF2B5EF4-FFF2-40B4-BE49-F238E27FC236}">
                <a16:creationId xmlns:a16="http://schemas.microsoft.com/office/drawing/2014/main" id="{98BD9DF3-D20D-2743-B8C2-4E048F7DF9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0034" y="6156121"/>
            <a:ext cx="711027" cy="465723"/>
          </a:xfrm>
          <a:prstGeom prst="rect">
            <a:avLst/>
          </a:prstGeom>
        </p:spPr>
      </p:pic>
      <p:sp>
        <p:nvSpPr>
          <p:cNvPr id="10" name="TextBox 9">
            <a:extLst>
              <a:ext uri="{FF2B5EF4-FFF2-40B4-BE49-F238E27FC236}">
                <a16:creationId xmlns:a16="http://schemas.microsoft.com/office/drawing/2014/main" id="{DD4CAE63-0931-4D1A-980D-10D04E1E8554}"/>
              </a:ext>
            </a:extLst>
          </p:cNvPr>
          <p:cNvSpPr txBox="1"/>
          <p:nvPr/>
        </p:nvSpPr>
        <p:spPr>
          <a:xfrm>
            <a:off x="1270000" y="4695227"/>
            <a:ext cx="9878397" cy="369332"/>
          </a:xfrm>
          <a:prstGeom prst="rect">
            <a:avLst/>
          </a:prstGeom>
          <a:noFill/>
        </p:spPr>
        <p:txBody>
          <a:bodyPr wrap="square">
            <a:spAutoFit/>
          </a:bodyPr>
          <a:lstStyle/>
          <a:p>
            <a:pPr algn="ctr">
              <a:lnSpc>
                <a:spcPct val="100000"/>
              </a:lnSpc>
              <a:spcBef>
                <a:spcPts val="0"/>
              </a:spcBef>
            </a:pPr>
            <a:r>
              <a:rPr lang="en-US" b="1" dirty="0">
                <a:solidFill>
                  <a:srgbClr val="92D050"/>
                </a:solidFill>
                <a:latin typeface="+mj-lt"/>
              </a:rPr>
              <a:t>Task Leader: University of Bologna</a:t>
            </a:r>
          </a:p>
        </p:txBody>
      </p:sp>
    </p:spTree>
    <p:extLst>
      <p:ext uri="{BB962C8B-B14F-4D97-AF65-F5344CB8AC3E}">
        <p14:creationId xmlns:p14="http://schemas.microsoft.com/office/powerpoint/2010/main" val="95721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30C34-4BEB-4C59-B8B6-9CE9EB313289}"/>
              </a:ext>
            </a:extLst>
          </p:cNvPr>
          <p:cNvSpPr>
            <a:spLocks noGrp="1"/>
          </p:cNvSpPr>
          <p:nvPr>
            <p:ph type="title"/>
          </p:nvPr>
        </p:nvSpPr>
        <p:spPr/>
        <p:txBody>
          <a:bodyPr/>
          <a:lstStyle/>
          <a:p>
            <a:r>
              <a:rPr lang="en-US" dirty="0"/>
              <a:t>Task 3.2: Analysis of interlinkages among value chain agents</a:t>
            </a:r>
            <a:endParaRPr lang="el-GR" dirty="0"/>
          </a:p>
        </p:txBody>
      </p:sp>
      <p:sp>
        <p:nvSpPr>
          <p:cNvPr id="3" name="Θέση περιεχομένου 2">
            <a:extLst>
              <a:ext uri="{FF2B5EF4-FFF2-40B4-BE49-F238E27FC236}">
                <a16:creationId xmlns:a16="http://schemas.microsoft.com/office/drawing/2014/main" id="{C69C14BA-C976-4F89-B399-4B3CAFD991EA}"/>
              </a:ext>
            </a:extLst>
          </p:cNvPr>
          <p:cNvSpPr>
            <a:spLocks noGrp="1"/>
          </p:cNvSpPr>
          <p:nvPr>
            <p:ph idx="1"/>
          </p:nvPr>
        </p:nvSpPr>
        <p:spPr/>
        <p:txBody>
          <a:bodyPr>
            <a:normAutofit/>
          </a:bodyPr>
          <a:lstStyle/>
          <a:p>
            <a:pPr marL="0" indent="0" algn="just">
              <a:buNone/>
            </a:pPr>
            <a:r>
              <a:rPr lang="en-US" sz="2000" b="1" dirty="0"/>
              <a:t>Start Month</a:t>
            </a:r>
            <a:r>
              <a:rPr lang="en-US" sz="2000" dirty="0"/>
              <a:t>: 10</a:t>
            </a:r>
          </a:p>
          <a:p>
            <a:pPr marL="0" indent="0" algn="just">
              <a:buNone/>
            </a:pPr>
            <a:r>
              <a:rPr lang="en-US" sz="2000" b="1" dirty="0"/>
              <a:t>End Month</a:t>
            </a:r>
            <a:r>
              <a:rPr lang="en-US" sz="2000" dirty="0"/>
              <a:t>: 18 (Deliverable)</a:t>
            </a:r>
          </a:p>
          <a:p>
            <a:pPr marL="0" indent="0" algn="just">
              <a:buNone/>
            </a:pPr>
            <a:r>
              <a:rPr lang="en-US" sz="2000" b="1" dirty="0"/>
              <a:t>Main Objective</a:t>
            </a:r>
            <a:r>
              <a:rPr lang="en-US" sz="2000" dirty="0"/>
              <a:t>: to know the main chain agents, their market and contractual power, the product’s flows, the contractual characteristics of the exchange, the transmission of price, the attributes required by the different agents (and the effects they have on prices). Each of these elements will be explicitly related to the direct and indirect effects on biodiversity.</a:t>
            </a:r>
          </a:p>
        </p:txBody>
      </p:sp>
      <p:sp>
        <p:nvSpPr>
          <p:cNvPr id="4" name="Θέση αριθμού διαφάνειας 3">
            <a:extLst>
              <a:ext uri="{FF2B5EF4-FFF2-40B4-BE49-F238E27FC236}">
                <a16:creationId xmlns:a16="http://schemas.microsoft.com/office/drawing/2014/main" id="{69F63F86-467D-498C-AB06-C6633D53DFD0}"/>
              </a:ext>
            </a:extLst>
          </p:cNvPr>
          <p:cNvSpPr>
            <a:spLocks noGrp="1"/>
          </p:cNvSpPr>
          <p:nvPr>
            <p:ph type="sldNum" sz="quarter" idx="12"/>
          </p:nvPr>
        </p:nvSpPr>
        <p:spPr/>
        <p:txBody>
          <a:bodyPr/>
          <a:lstStyle/>
          <a:p>
            <a:fld id="{CDCFD175-AA02-4F4B-BECD-AA50EDBC7B80}" type="slidenum">
              <a:rPr lang="en-US" smtClean="0"/>
              <a:t>3</a:t>
            </a:fld>
            <a:endParaRPr lang="en-US"/>
          </a:p>
        </p:txBody>
      </p:sp>
    </p:spTree>
    <p:extLst>
      <p:ext uri="{BB962C8B-B14F-4D97-AF65-F5344CB8AC3E}">
        <p14:creationId xmlns:p14="http://schemas.microsoft.com/office/powerpoint/2010/main" val="2855951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30C34-4BEB-4C59-B8B6-9CE9EB313289}"/>
              </a:ext>
            </a:extLst>
          </p:cNvPr>
          <p:cNvSpPr>
            <a:spLocks noGrp="1"/>
          </p:cNvSpPr>
          <p:nvPr>
            <p:ph type="title"/>
          </p:nvPr>
        </p:nvSpPr>
        <p:spPr/>
        <p:txBody>
          <a:bodyPr/>
          <a:lstStyle/>
          <a:p>
            <a:r>
              <a:rPr lang="en-US" dirty="0"/>
              <a:t>Task 3.2: Analysis of interlinkages among value chain agents</a:t>
            </a:r>
            <a:endParaRPr lang="el-GR" dirty="0"/>
          </a:p>
        </p:txBody>
      </p:sp>
      <p:sp>
        <p:nvSpPr>
          <p:cNvPr id="3" name="Θέση περιεχομένου 2">
            <a:extLst>
              <a:ext uri="{FF2B5EF4-FFF2-40B4-BE49-F238E27FC236}">
                <a16:creationId xmlns:a16="http://schemas.microsoft.com/office/drawing/2014/main" id="{C69C14BA-C976-4F89-B399-4B3CAFD991EA}"/>
              </a:ext>
            </a:extLst>
          </p:cNvPr>
          <p:cNvSpPr>
            <a:spLocks noGrp="1"/>
          </p:cNvSpPr>
          <p:nvPr>
            <p:ph idx="1"/>
          </p:nvPr>
        </p:nvSpPr>
        <p:spPr/>
        <p:txBody>
          <a:bodyPr>
            <a:normAutofit/>
          </a:bodyPr>
          <a:lstStyle/>
          <a:p>
            <a:pPr marL="0" indent="0" algn="just">
              <a:buNone/>
            </a:pPr>
            <a:r>
              <a:rPr lang="en-US" sz="2000" b="1" dirty="0"/>
              <a:t>Main activities</a:t>
            </a:r>
            <a:r>
              <a:rPr lang="en-US" sz="2000" dirty="0"/>
              <a:t>: </a:t>
            </a:r>
          </a:p>
          <a:p>
            <a:pPr marL="0" indent="0" algn="just">
              <a:buNone/>
            </a:pPr>
            <a:r>
              <a:rPr lang="en-US" sz="2000" dirty="0"/>
              <a:t>1) Analysis of the results obtained during T3.1 activities: interviews with </a:t>
            </a:r>
            <a:r>
              <a:rPr lang="en-US" sz="2000" b="1" dirty="0"/>
              <a:t>VC experts</a:t>
            </a:r>
          </a:p>
          <a:p>
            <a:pPr marL="0" indent="0" algn="just">
              <a:buNone/>
            </a:pPr>
            <a:r>
              <a:rPr lang="en-US" sz="2000" dirty="0"/>
              <a:t>2) Elaboration of ad-hoc questionnaires for </a:t>
            </a:r>
            <a:r>
              <a:rPr lang="en-US" sz="2000" b="1" dirty="0"/>
              <a:t>specific agents </a:t>
            </a:r>
            <a:r>
              <a:rPr lang="en-US" sz="2000" dirty="0"/>
              <a:t>along the VC</a:t>
            </a:r>
          </a:p>
          <a:p>
            <a:pPr marL="0" indent="0" algn="just">
              <a:buNone/>
            </a:pPr>
            <a:r>
              <a:rPr lang="en-US" sz="2000" dirty="0"/>
              <a:t>3) Analysis of results of questionnaires</a:t>
            </a:r>
          </a:p>
          <a:p>
            <a:pPr marL="0" indent="0" algn="just">
              <a:buNone/>
            </a:pPr>
            <a:r>
              <a:rPr lang="en-US" sz="2000" b="1" dirty="0"/>
              <a:t>Role of participants</a:t>
            </a:r>
            <a:r>
              <a:rPr lang="en-US" sz="2000" dirty="0"/>
              <a:t>:</a:t>
            </a:r>
          </a:p>
          <a:p>
            <a:pPr marL="0" indent="0" algn="just">
              <a:buNone/>
            </a:pPr>
            <a:r>
              <a:rPr lang="en-GB" sz="2000" dirty="0"/>
              <a:t>Since interviews and questionnaires contain qualitative information, results of both surveys will be </a:t>
            </a:r>
            <a:r>
              <a:rPr lang="en-GB" sz="2000" dirty="0" err="1"/>
              <a:t>analyzed</a:t>
            </a:r>
            <a:r>
              <a:rPr lang="en-GB" sz="2000" dirty="0"/>
              <a:t> by local partners (</a:t>
            </a:r>
            <a:r>
              <a:rPr lang="en-GB" sz="2000" dirty="0" err="1"/>
              <a:t>Ecozept</a:t>
            </a:r>
            <a:r>
              <a:rPr lang="en-GB" sz="2000" dirty="0"/>
              <a:t> for France and Germany, </a:t>
            </a:r>
            <a:r>
              <a:rPr lang="en-GB" sz="2000" dirty="0" err="1"/>
              <a:t>Nibio</a:t>
            </a:r>
            <a:r>
              <a:rPr lang="en-GB" sz="2000" dirty="0"/>
              <a:t> for Norway, </a:t>
            </a:r>
            <a:r>
              <a:rPr lang="en-GB" sz="2000" dirty="0" err="1"/>
              <a:t>Unibo</a:t>
            </a:r>
            <a:r>
              <a:rPr lang="en-GB" sz="2000" dirty="0"/>
              <a:t> for Italy) in order to </a:t>
            </a:r>
            <a:r>
              <a:rPr lang="en-GB" sz="2000" b="1" dirty="0"/>
              <a:t>provide national reports of supply chains</a:t>
            </a:r>
            <a:r>
              <a:rPr lang="en-GB" sz="2000" dirty="0"/>
              <a:t>.</a:t>
            </a:r>
          </a:p>
        </p:txBody>
      </p:sp>
      <p:sp>
        <p:nvSpPr>
          <p:cNvPr id="4" name="Θέση αριθμού διαφάνειας 3">
            <a:extLst>
              <a:ext uri="{FF2B5EF4-FFF2-40B4-BE49-F238E27FC236}">
                <a16:creationId xmlns:a16="http://schemas.microsoft.com/office/drawing/2014/main" id="{69F63F86-467D-498C-AB06-C6633D53DFD0}"/>
              </a:ext>
            </a:extLst>
          </p:cNvPr>
          <p:cNvSpPr>
            <a:spLocks noGrp="1"/>
          </p:cNvSpPr>
          <p:nvPr>
            <p:ph type="sldNum" sz="quarter" idx="12"/>
          </p:nvPr>
        </p:nvSpPr>
        <p:spPr/>
        <p:txBody>
          <a:bodyPr/>
          <a:lstStyle/>
          <a:p>
            <a:fld id="{CDCFD175-AA02-4F4B-BECD-AA50EDBC7B80}" type="slidenum">
              <a:rPr lang="en-US" smtClean="0"/>
              <a:t>4</a:t>
            </a:fld>
            <a:endParaRPr lang="en-US"/>
          </a:p>
        </p:txBody>
      </p:sp>
    </p:spTree>
    <p:extLst>
      <p:ext uri="{BB962C8B-B14F-4D97-AF65-F5344CB8AC3E}">
        <p14:creationId xmlns:p14="http://schemas.microsoft.com/office/powerpoint/2010/main" val="538436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30C34-4BEB-4C59-B8B6-9CE9EB313289}"/>
              </a:ext>
            </a:extLst>
          </p:cNvPr>
          <p:cNvSpPr>
            <a:spLocks noGrp="1"/>
          </p:cNvSpPr>
          <p:nvPr>
            <p:ph type="title"/>
          </p:nvPr>
        </p:nvSpPr>
        <p:spPr/>
        <p:txBody>
          <a:bodyPr/>
          <a:lstStyle/>
          <a:p>
            <a:r>
              <a:rPr lang="en-US" dirty="0"/>
              <a:t>Task 3.2: Analysis of interlinkages among value chain agents</a:t>
            </a:r>
            <a:endParaRPr lang="el-GR" dirty="0"/>
          </a:p>
        </p:txBody>
      </p:sp>
      <p:sp>
        <p:nvSpPr>
          <p:cNvPr id="3" name="Θέση περιεχομένου 2">
            <a:extLst>
              <a:ext uri="{FF2B5EF4-FFF2-40B4-BE49-F238E27FC236}">
                <a16:creationId xmlns:a16="http://schemas.microsoft.com/office/drawing/2014/main" id="{C69C14BA-C976-4F89-B399-4B3CAFD991EA}"/>
              </a:ext>
            </a:extLst>
          </p:cNvPr>
          <p:cNvSpPr>
            <a:spLocks noGrp="1"/>
          </p:cNvSpPr>
          <p:nvPr>
            <p:ph idx="1"/>
          </p:nvPr>
        </p:nvSpPr>
        <p:spPr/>
        <p:txBody>
          <a:bodyPr>
            <a:normAutofit/>
          </a:bodyPr>
          <a:lstStyle/>
          <a:p>
            <a:pPr marL="0" indent="0" algn="just">
              <a:buNone/>
            </a:pPr>
            <a:r>
              <a:rPr lang="en-US" sz="2000" b="1" dirty="0"/>
              <a:t>Scope</a:t>
            </a:r>
            <a:r>
              <a:rPr lang="en-US" sz="2000" dirty="0"/>
              <a:t>: </a:t>
            </a:r>
          </a:p>
          <a:p>
            <a:pPr marL="0" indent="0" algn="just">
              <a:buNone/>
            </a:pPr>
            <a:endParaRPr lang="en-GB" sz="2000" dirty="0"/>
          </a:p>
        </p:txBody>
      </p:sp>
      <p:sp>
        <p:nvSpPr>
          <p:cNvPr id="4" name="Θέση αριθμού διαφάνειας 3">
            <a:extLst>
              <a:ext uri="{FF2B5EF4-FFF2-40B4-BE49-F238E27FC236}">
                <a16:creationId xmlns:a16="http://schemas.microsoft.com/office/drawing/2014/main" id="{69F63F86-467D-498C-AB06-C6633D53DFD0}"/>
              </a:ext>
            </a:extLst>
          </p:cNvPr>
          <p:cNvSpPr>
            <a:spLocks noGrp="1"/>
          </p:cNvSpPr>
          <p:nvPr>
            <p:ph type="sldNum" sz="quarter" idx="12"/>
          </p:nvPr>
        </p:nvSpPr>
        <p:spPr/>
        <p:txBody>
          <a:bodyPr/>
          <a:lstStyle/>
          <a:p>
            <a:fld id="{CDCFD175-AA02-4F4B-BECD-AA50EDBC7B80}" type="slidenum">
              <a:rPr lang="en-US" smtClean="0"/>
              <a:t>5</a:t>
            </a:fld>
            <a:endParaRPr lang="en-US"/>
          </a:p>
        </p:txBody>
      </p:sp>
      <p:graphicFrame>
        <p:nvGraphicFramePr>
          <p:cNvPr id="5" name="Tabella 4">
            <a:extLst>
              <a:ext uri="{FF2B5EF4-FFF2-40B4-BE49-F238E27FC236}">
                <a16:creationId xmlns:a16="http://schemas.microsoft.com/office/drawing/2014/main" id="{AA2F8966-2FED-40EF-82EE-C3A269696BCE}"/>
              </a:ext>
            </a:extLst>
          </p:cNvPr>
          <p:cNvGraphicFramePr>
            <a:graphicFrameLocks noGrp="1"/>
          </p:cNvGraphicFramePr>
          <p:nvPr>
            <p:extLst>
              <p:ext uri="{D42A27DB-BD31-4B8C-83A1-F6EECF244321}">
                <p14:modId xmlns:p14="http://schemas.microsoft.com/office/powerpoint/2010/main" val="2659469983"/>
              </p:ext>
            </p:extLst>
          </p:nvPr>
        </p:nvGraphicFramePr>
        <p:xfrm>
          <a:off x="584120" y="2580280"/>
          <a:ext cx="10521950" cy="1454825"/>
        </p:xfrm>
        <a:graphic>
          <a:graphicData uri="http://schemas.openxmlformats.org/drawingml/2006/table">
            <a:tbl>
              <a:tblPr firstRow="1" firstCol="1" bandRow="1">
                <a:tableStyleId>{5C22544A-7EE6-4342-B048-85BDC9FD1C3A}</a:tableStyleId>
              </a:tblPr>
              <a:tblGrid>
                <a:gridCol w="2636789">
                  <a:extLst>
                    <a:ext uri="{9D8B030D-6E8A-4147-A177-3AD203B41FA5}">
                      <a16:colId xmlns:a16="http://schemas.microsoft.com/office/drawing/2014/main" val="2028322663"/>
                    </a:ext>
                  </a:extLst>
                </a:gridCol>
                <a:gridCol w="2901463">
                  <a:extLst>
                    <a:ext uri="{9D8B030D-6E8A-4147-A177-3AD203B41FA5}">
                      <a16:colId xmlns:a16="http://schemas.microsoft.com/office/drawing/2014/main" val="304823615"/>
                    </a:ext>
                  </a:extLst>
                </a:gridCol>
                <a:gridCol w="2445083">
                  <a:extLst>
                    <a:ext uri="{9D8B030D-6E8A-4147-A177-3AD203B41FA5}">
                      <a16:colId xmlns:a16="http://schemas.microsoft.com/office/drawing/2014/main" val="2967861892"/>
                    </a:ext>
                  </a:extLst>
                </a:gridCol>
                <a:gridCol w="2538615">
                  <a:extLst>
                    <a:ext uri="{9D8B030D-6E8A-4147-A177-3AD203B41FA5}">
                      <a16:colId xmlns:a16="http://schemas.microsoft.com/office/drawing/2014/main" val="3851904227"/>
                    </a:ext>
                  </a:extLst>
                </a:gridCol>
              </a:tblGrid>
              <a:tr h="1454825">
                <a:tc>
                  <a:txBody>
                    <a:bodyPr/>
                    <a:lstStyle/>
                    <a:p>
                      <a:pPr>
                        <a:lnSpc>
                          <a:spcPct val="115000"/>
                        </a:lnSpc>
                        <a:spcAft>
                          <a:spcPts val="1000"/>
                        </a:spcAft>
                      </a:pPr>
                      <a:r>
                        <a:rPr lang="en-US" sz="1200" dirty="0">
                          <a:solidFill>
                            <a:srgbClr val="FFC000"/>
                          </a:solidFill>
                          <a:effectLst/>
                        </a:rPr>
                        <a:t>ECOZEPT (Germany)</a:t>
                      </a:r>
                      <a:endParaRPr lang="it-IT" sz="1200" dirty="0">
                        <a:solidFill>
                          <a:srgbClr val="FFC000"/>
                        </a:solidFill>
                        <a:effectLst/>
                      </a:endParaRPr>
                    </a:p>
                    <a:p>
                      <a:pPr marL="342900" lvl="0" indent="-342900">
                        <a:lnSpc>
                          <a:spcPct val="115000"/>
                        </a:lnSpc>
                        <a:spcAft>
                          <a:spcPts val="1000"/>
                        </a:spcAft>
                        <a:buFont typeface="+mj-lt"/>
                        <a:buAutoNum type="arabicPeriod"/>
                      </a:pPr>
                      <a:r>
                        <a:rPr lang="en-US" sz="1200" dirty="0">
                          <a:effectLst/>
                        </a:rPr>
                        <a:t>Cereals (Buckwheat) </a:t>
                      </a:r>
                      <a:endParaRPr lang="it-IT" sz="1200" dirty="0">
                        <a:effectLst/>
                      </a:endParaRPr>
                    </a:p>
                    <a:p>
                      <a:pPr marL="342900" lvl="0" indent="-342900">
                        <a:lnSpc>
                          <a:spcPct val="115000"/>
                        </a:lnSpc>
                        <a:spcAft>
                          <a:spcPts val="1000"/>
                        </a:spcAft>
                        <a:buFont typeface="+mj-lt"/>
                        <a:buAutoNum type="arabicPeriod"/>
                      </a:pPr>
                      <a:r>
                        <a:rPr lang="en-US" sz="1200" dirty="0">
                          <a:effectLst/>
                        </a:rPr>
                        <a:t>Fruity Vegetables (Eggplant)</a:t>
                      </a:r>
                      <a:endParaRPr lang="it-IT" sz="1200" dirty="0">
                        <a:effectLst/>
                      </a:endParaRPr>
                    </a:p>
                    <a:p>
                      <a:pPr marL="342900" lvl="0" indent="-342900">
                        <a:lnSpc>
                          <a:spcPct val="115000"/>
                        </a:lnSpc>
                        <a:spcAft>
                          <a:spcPts val="1000"/>
                        </a:spcAft>
                        <a:buFont typeface="+mj-lt"/>
                        <a:buAutoNum type="arabicPeriod"/>
                      </a:pPr>
                      <a:r>
                        <a:rPr lang="en-US" sz="1200" dirty="0">
                          <a:effectLst/>
                        </a:rPr>
                        <a:t>Legumes (Lentils)</a:t>
                      </a:r>
                      <a:endParaRPr lang="it-IT" sz="1200" dirty="0">
                        <a:effectLst/>
                        <a:latin typeface="Times New Roman" panose="02020603050405020304" pitchFamily="18" charset="0"/>
                        <a:ea typeface="Calibri" panose="020F0502020204030204" pitchFamily="34" charset="0"/>
                      </a:endParaRPr>
                    </a:p>
                  </a:txBody>
                  <a:tcPr marL="68514" marR="68514" marT="0" marB="0">
                    <a:solidFill>
                      <a:schemeClr val="accent1">
                        <a:lumMod val="75000"/>
                        <a:lumOff val="25000"/>
                      </a:schemeClr>
                    </a:solidFill>
                  </a:tcPr>
                </a:tc>
                <a:tc>
                  <a:txBody>
                    <a:bodyPr/>
                    <a:lstStyle/>
                    <a:p>
                      <a:pPr>
                        <a:lnSpc>
                          <a:spcPct val="115000"/>
                        </a:lnSpc>
                        <a:spcAft>
                          <a:spcPts val="1000"/>
                        </a:spcAft>
                      </a:pPr>
                      <a:r>
                        <a:rPr lang="en-US" sz="1200" dirty="0">
                          <a:solidFill>
                            <a:srgbClr val="FFC000"/>
                          </a:solidFill>
                          <a:effectLst/>
                        </a:rPr>
                        <a:t>NIBIO (Norway)</a:t>
                      </a:r>
                      <a:endParaRPr lang="it-IT" sz="1200" dirty="0">
                        <a:solidFill>
                          <a:srgbClr val="FFC000"/>
                        </a:solidFill>
                        <a:effectLst/>
                      </a:endParaRPr>
                    </a:p>
                    <a:p>
                      <a:pPr marL="342900" lvl="0" indent="-342900">
                        <a:lnSpc>
                          <a:spcPct val="115000"/>
                        </a:lnSpc>
                        <a:spcAft>
                          <a:spcPts val="1000"/>
                        </a:spcAft>
                        <a:buFont typeface="+mj-lt"/>
                        <a:buAutoNum type="arabicPeriod"/>
                      </a:pPr>
                      <a:r>
                        <a:rPr lang="en-US" sz="1200" dirty="0">
                          <a:effectLst/>
                        </a:rPr>
                        <a:t>Fruity vegetables (Tomato)</a:t>
                      </a:r>
                      <a:endParaRPr lang="it-IT" sz="1200" dirty="0">
                        <a:effectLst/>
                      </a:endParaRPr>
                    </a:p>
                    <a:p>
                      <a:pPr marL="342900" lvl="0" indent="-342900">
                        <a:lnSpc>
                          <a:spcPct val="115000"/>
                        </a:lnSpc>
                        <a:spcAft>
                          <a:spcPts val="1000"/>
                        </a:spcAft>
                        <a:buFont typeface="+mj-lt"/>
                        <a:buAutoNum type="arabicPeriod"/>
                      </a:pPr>
                      <a:r>
                        <a:rPr lang="en-US" sz="1200" dirty="0">
                          <a:effectLst/>
                        </a:rPr>
                        <a:t>Legumes (Lentils)</a:t>
                      </a:r>
                      <a:endParaRPr lang="it-IT" sz="1200" dirty="0">
                        <a:effectLst/>
                      </a:endParaRPr>
                    </a:p>
                    <a:p>
                      <a:pPr marL="342900" lvl="0" indent="-342900">
                        <a:lnSpc>
                          <a:spcPct val="115000"/>
                        </a:lnSpc>
                        <a:spcAft>
                          <a:spcPts val="1000"/>
                        </a:spcAft>
                        <a:buFont typeface="+mj-lt"/>
                        <a:buAutoNum type="arabicPeriod"/>
                      </a:pPr>
                      <a:r>
                        <a:rPr lang="en-US" sz="1200" dirty="0">
                          <a:effectLst/>
                        </a:rPr>
                        <a:t>Cereals (Buckwheat)</a:t>
                      </a:r>
                      <a:endParaRPr lang="it-IT" sz="1200" dirty="0">
                        <a:effectLst/>
                        <a:latin typeface="Times New Roman" panose="02020603050405020304" pitchFamily="18" charset="0"/>
                        <a:ea typeface="Calibri" panose="020F0502020204030204" pitchFamily="34" charset="0"/>
                      </a:endParaRPr>
                    </a:p>
                  </a:txBody>
                  <a:tcPr marL="68514" marR="68514" marT="0" marB="0">
                    <a:solidFill>
                      <a:schemeClr val="accent1">
                        <a:lumMod val="75000"/>
                        <a:lumOff val="25000"/>
                      </a:schemeClr>
                    </a:solidFill>
                  </a:tcPr>
                </a:tc>
                <a:tc>
                  <a:txBody>
                    <a:bodyPr/>
                    <a:lstStyle/>
                    <a:p>
                      <a:pPr>
                        <a:lnSpc>
                          <a:spcPct val="115000"/>
                        </a:lnSpc>
                        <a:spcAft>
                          <a:spcPts val="1000"/>
                        </a:spcAft>
                      </a:pPr>
                      <a:r>
                        <a:rPr lang="en-US" sz="1200" dirty="0">
                          <a:solidFill>
                            <a:srgbClr val="FFC000"/>
                          </a:solidFill>
                          <a:effectLst/>
                        </a:rPr>
                        <a:t>UNIBO (Italy)</a:t>
                      </a:r>
                      <a:endParaRPr lang="it-IT" sz="1200" dirty="0">
                        <a:solidFill>
                          <a:srgbClr val="FFC000"/>
                        </a:solidFill>
                        <a:effectLst/>
                      </a:endParaRPr>
                    </a:p>
                    <a:p>
                      <a:pPr marL="342900" lvl="0" indent="-342900">
                        <a:lnSpc>
                          <a:spcPct val="115000"/>
                        </a:lnSpc>
                        <a:spcAft>
                          <a:spcPts val="1000"/>
                        </a:spcAft>
                        <a:buFont typeface="+mj-lt"/>
                        <a:buAutoNum type="arabicPeriod"/>
                      </a:pPr>
                      <a:r>
                        <a:rPr lang="en-US" sz="1200" dirty="0">
                          <a:effectLst/>
                        </a:rPr>
                        <a:t>Leafy vegetables (</a:t>
                      </a:r>
                      <a:r>
                        <a:rPr lang="en-US" sz="1200" dirty="0" err="1">
                          <a:effectLst/>
                        </a:rPr>
                        <a:t>Sonchus</a:t>
                      </a:r>
                      <a:r>
                        <a:rPr lang="en-US" sz="1200" dirty="0">
                          <a:effectLst/>
                        </a:rPr>
                        <a:t>)</a:t>
                      </a:r>
                      <a:endParaRPr lang="it-IT" sz="1200" dirty="0">
                        <a:effectLst/>
                      </a:endParaRPr>
                    </a:p>
                    <a:p>
                      <a:pPr marL="342900" lvl="0" indent="-342900">
                        <a:lnSpc>
                          <a:spcPct val="115000"/>
                        </a:lnSpc>
                        <a:spcAft>
                          <a:spcPts val="1000"/>
                        </a:spcAft>
                        <a:buFont typeface="+mj-lt"/>
                        <a:buAutoNum type="arabicPeriod"/>
                      </a:pPr>
                      <a:r>
                        <a:rPr lang="en-US" sz="1200" dirty="0">
                          <a:effectLst/>
                        </a:rPr>
                        <a:t>Legumes (Lentils)</a:t>
                      </a:r>
                      <a:endParaRPr lang="it-IT" sz="1200" dirty="0">
                        <a:effectLst/>
                      </a:endParaRPr>
                    </a:p>
                    <a:p>
                      <a:pPr marL="342900" lvl="0" indent="-342900">
                        <a:lnSpc>
                          <a:spcPct val="115000"/>
                        </a:lnSpc>
                        <a:spcAft>
                          <a:spcPts val="1000"/>
                        </a:spcAft>
                        <a:buFont typeface="+mj-lt"/>
                        <a:buAutoNum type="arabicPeriod"/>
                      </a:pPr>
                      <a:r>
                        <a:rPr lang="en-US" sz="1200" dirty="0">
                          <a:effectLst/>
                        </a:rPr>
                        <a:t>Cereals (Buckwheat)</a:t>
                      </a:r>
                      <a:endParaRPr lang="it-IT" sz="1200" dirty="0">
                        <a:effectLst/>
                        <a:latin typeface="Times New Roman" panose="02020603050405020304" pitchFamily="18" charset="0"/>
                        <a:ea typeface="Calibri" panose="020F0502020204030204" pitchFamily="34" charset="0"/>
                      </a:endParaRPr>
                    </a:p>
                  </a:txBody>
                  <a:tcPr marL="68514" marR="68514" marT="0" marB="0">
                    <a:solidFill>
                      <a:schemeClr val="accent1">
                        <a:lumMod val="75000"/>
                        <a:lumOff val="25000"/>
                      </a:schemeClr>
                    </a:solidFill>
                  </a:tcPr>
                </a:tc>
                <a:tc>
                  <a:txBody>
                    <a:bodyPr/>
                    <a:lstStyle/>
                    <a:p>
                      <a:pPr>
                        <a:lnSpc>
                          <a:spcPct val="115000"/>
                        </a:lnSpc>
                        <a:spcAft>
                          <a:spcPts val="1000"/>
                        </a:spcAft>
                      </a:pPr>
                      <a:r>
                        <a:rPr lang="en-US" sz="1200" dirty="0">
                          <a:solidFill>
                            <a:srgbClr val="FFC000"/>
                          </a:solidFill>
                          <a:effectLst/>
                        </a:rPr>
                        <a:t>ECOZEPT (France)</a:t>
                      </a:r>
                      <a:endParaRPr lang="it-IT" sz="1200" dirty="0">
                        <a:solidFill>
                          <a:srgbClr val="FFC000"/>
                        </a:solidFill>
                        <a:effectLst/>
                      </a:endParaRPr>
                    </a:p>
                    <a:p>
                      <a:pPr marL="342900" lvl="0" indent="-342900">
                        <a:lnSpc>
                          <a:spcPct val="115000"/>
                        </a:lnSpc>
                        <a:spcAft>
                          <a:spcPts val="1000"/>
                        </a:spcAft>
                        <a:buFont typeface="+mj-lt"/>
                        <a:buAutoNum type="arabicPeriod"/>
                      </a:pPr>
                      <a:r>
                        <a:rPr lang="en-US" sz="1200" dirty="0">
                          <a:effectLst/>
                        </a:rPr>
                        <a:t>Leafy vegetables (</a:t>
                      </a:r>
                      <a:r>
                        <a:rPr lang="en-US" sz="1200" dirty="0" err="1">
                          <a:effectLst/>
                        </a:rPr>
                        <a:t>Sonchus</a:t>
                      </a:r>
                      <a:r>
                        <a:rPr lang="en-US" sz="1200" dirty="0">
                          <a:effectLst/>
                        </a:rPr>
                        <a:t>)</a:t>
                      </a:r>
                      <a:endParaRPr lang="it-IT" sz="1200" dirty="0">
                        <a:effectLst/>
                      </a:endParaRPr>
                    </a:p>
                    <a:p>
                      <a:pPr marL="342900" lvl="0" indent="-342900">
                        <a:lnSpc>
                          <a:spcPct val="115000"/>
                        </a:lnSpc>
                        <a:spcAft>
                          <a:spcPts val="1000"/>
                        </a:spcAft>
                        <a:buFont typeface="+mj-lt"/>
                        <a:buAutoNum type="arabicPeriod"/>
                      </a:pPr>
                      <a:r>
                        <a:rPr lang="en-US" sz="1200" dirty="0">
                          <a:effectLst/>
                        </a:rPr>
                        <a:t>Legumes (Lentils)</a:t>
                      </a:r>
                      <a:endParaRPr lang="it-IT" sz="1200" dirty="0">
                        <a:effectLst/>
                      </a:endParaRPr>
                    </a:p>
                    <a:p>
                      <a:pPr marL="342900" lvl="0" indent="-342900">
                        <a:lnSpc>
                          <a:spcPct val="115000"/>
                        </a:lnSpc>
                        <a:spcAft>
                          <a:spcPts val="1000"/>
                        </a:spcAft>
                        <a:buFont typeface="+mj-lt"/>
                        <a:buAutoNum type="arabicPeriod"/>
                      </a:pPr>
                      <a:r>
                        <a:rPr lang="en-US" sz="1200" dirty="0">
                          <a:effectLst/>
                        </a:rPr>
                        <a:t>Fruity vegetables (Tomato)</a:t>
                      </a:r>
                      <a:endParaRPr lang="it-IT" sz="1200" dirty="0">
                        <a:effectLst/>
                        <a:latin typeface="Times New Roman" panose="02020603050405020304" pitchFamily="18" charset="0"/>
                        <a:ea typeface="Calibri" panose="020F0502020204030204" pitchFamily="34" charset="0"/>
                      </a:endParaRPr>
                    </a:p>
                  </a:txBody>
                  <a:tcPr marL="68514" marR="68514" marT="0" marB="0">
                    <a:solidFill>
                      <a:schemeClr val="accent1">
                        <a:lumMod val="75000"/>
                        <a:lumOff val="25000"/>
                      </a:schemeClr>
                    </a:solidFill>
                  </a:tcPr>
                </a:tc>
                <a:extLst>
                  <a:ext uri="{0D108BD9-81ED-4DB2-BD59-A6C34878D82A}">
                    <a16:rowId xmlns:a16="http://schemas.microsoft.com/office/drawing/2014/main" val="1232549721"/>
                  </a:ext>
                </a:extLst>
              </a:tr>
            </a:tbl>
          </a:graphicData>
        </a:graphic>
      </p:graphicFrame>
    </p:spTree>
    <p:extLst>
      <p:ext uri="{BB962C8B-B14F-4D97-AF65-F5344CB8AC3E}">
        <p14:creationId xmlns:p14="http://schemas.microsoft.com/office/powerpoint/2010/main" val="4059766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30C34-4BEB-4C59-B8B6-9CE9EB313289}"/>
              </a:ext>
            </a:extLst>
          </p:cNvPr>
          <p:cNvSpPr>
            <a:spLocks noGrp="1"/>
          </p:cNvSpPr>
          <p:nvPr>
            <p:ph type="title"/>
          </p:nvPr>
        </p:nvSpPr>
        <p:spPr>
          <a:xfrm>
            <a:off x="820381" y="427918"/>
            <a:ext cx="10049428" cy="779463"/>
          </a:xfrm>
        </p:spPr>
        <p:txBody>
          <a:bodyPr>
            <a:normAutofit fontScale="90000"/>
          </a:bodyPr>
          <a:lstStyle/>
          <a:p>
            <a:r>
              <a:rPr lang="en-US" dirty="0"/>
              <a:t>Task 3.2: Value Chain characteristics that are already known: Italy</a:t>
            </a:r>
            <a:endParaRPr lang="el-GR" dirty="0"/>
          </a:p>
        </p:txBody>
      </p:sp>
      <p:sp>
        <p:nvSpPr>
          <p:cNvPr id="4" name="Θέση αριθμού διαφάνειας 3">
            <a:extLst>
              <a:ext uri="{FF2B5EF4-FFF2-40B4-BE49-F238E27FC236}">
                <a16:creationId xmlns:a16="http://schemas.microsoft.com/office/drawing/2014/main" id="{69F63F86-467D-498C-AB06-C6633D53DFD0}"/>
              </a:ext>
            </a:extLst>
          </p:cNvPr>
          <p:cNvSpPr>
            <a:spLocks noGrp="1"/>
          </p:cNvSpPr>
          <p:nvPr>
            <p:ph type="sldNum" sz="quarter" idx="12"/>
          </p:nvPr>
        </p:nvSpPr>
        <p:spPr/>
        <p:txBody>
          <a:bodyPr/>
          <a:lstStyle/>
          <a:p>
            <a:fld id="{CDCFD175-AA02-4F4B-BECD-AA50EDBC7B80}" type="slidenum">
              <a:rPr lang="en-US" smtClean="0"/>
              <a:t>6</a:t>
            </a:fld>
            <a:endParaRPr lang="en-US"/>
          </a:p>
        </p:txBody>
      </p:sp>
      <p:pic>
        <p:nvPicPr>
          <p:cNvPr id="8" name="Immagine 7">
            <a:extLst>
              <a:ext uri="{FF2B5EF4-FFF2-40B4-BE49-F238E27FC236}">
                <a16:creationId xmlns:a16="http://schemas.microsoft.com/office/drawing/2014/main" id="{993E3B3B-F3A2-4144-A605-F1246D8201B0}"/>
              </a:ext>
            </a:extLst>
          </p:cNvPr>
          <p:cNvPicPr>
            <a:picLocks noChangeAspect="1"/>
          </p:cNvPicPr>
          <p:nvPr/>
        </p:nvPicPr>
        <p:blipFill>
          <a:blip r:embed="rId2"/>
          <a:stretch>
            <a:fillRect/>
          </a:stretch>
        </p:blipFill>
        <p:spPr>
          <a:xfrm>
            <a:off x="820381" y="3218979"/>
            <a:ext cx="1931831" cy="1281448"/>
          </a:xfrm>
          <a:prstGeom prst="rect">
            <a:avLst/>
          </a:prstGeom>
        </p:spPr>
      </p:pic>
      <p:pic>
        <p:nvPicPr>
          <p:cNvPr id="10" name="Immagine 9">
            <a:extLst>
              <a:ext uri="{FF2B5EF4-FFF2-40B4-BE49-F238E27FC236}">
                <a16:creationId xmlns:a16="http://schemas.microsoft.com/office/drawing/2014/main" id="{87F39728-7494-4115-B6A8-A0C052C7883D}"/>
              </a:ext>
            </a:extLst>
          </p:cNvPr>
          <p:cNvPicPr>
            <a:picLocks noChangeAspect="1"/>
          </p:cNvPicPr>
          <p:nvPr/>
        </p:nvPicPr>
        <p:blipFill>
          <a:blip r:embed="rId3"/>
          <a:stretch>
            <a:fillRect/>
          </a:stretch>
        </p:blipFill>
        <p:spPr>
          <a:xfrm>
            <a:off x="1077958" y="1933324"/>
            <a:ext cx="1416676" cy="811369"/>
          </a:xfrm>
          <a:prstGeom prst="rect">
            <a:avLst/>
          </a:prstGeom>
        </p:spPr>
      </p:pic>
      <p:pic>
        <p:nvPicPr>
          <p:cNvPr id="12" name="Immagine 11">
            <a:extLst>
              <a:ext uri="{FF2B5EF4-FFF2-40B4-BE49-F238E27FC236}">
                <a16:creationId xmlns:a16="http://schemas.microsoft.com/office/drawing/2014/main" id="{00980FDF-99CE-450C-8B28-375045C302BF}"/>
              </a:ext>
            </a:extLst>
          </p:cNvPr>
          <p:cNvPicPr>
            <a:picLocks noChangeAspect="1"/>
          </p:cNvPicPr>
          <p:nvPr/>
        </p:nvPicPr>
        <p:blipFill>
          <a:blip r:embed="rId4"/>
          <a:stretch>
            <a:fillRect/>
          </a:stretch>
        </p:blipFill>
        <p:spPr>
          <a:xfrm>
            <a:off x="931927" y="4877751"/>
            <a:ext cx="1734896" cy="1283397"/>
          </a:xfrm>
          <a:prstGeom prst="rect">
            <a:avLst/>
          </a:prstGeom>
        </p:spPr>
      </p:pic>
      <p:pic>
        <p:nvPicPr>
          <p:cNvPr id="13" name="Immagine 12">
            <a:extLst>
              <a:ext uri="{FF2B5EF4-FFF2-40B4-BE49-F238E27FC236}">
                <a16:creationId xmlns:a16="http://schemas.microsoft.com/office/drawing/2014/main" id="{64DDD5CF-5445-4C42-B6B5-45537B119D7D}"/>
              </a:ext>
            </a:extLst>
          </p:cNvPr>
          <p:cNvPicPr>
            <a:picLocks noChangeAspect="1"/>
          </p:cNvPicPr>
          <p:nvPr/>
        </p:nvPicPr>
        <p:blipFill>
          <a:blip r:embed="rId5"/>
          <a:stretch>
            <a:fillRect/>
          </a:stretch>
        </p:blipFill>
        <p:spPr>
          <a:xfrm>
            <a:off x="8253446" y="1348060"/>
            <a:ext cx="2138680" cy="2138680"/>
          </a:xfrm>
          <a:prstGeom prst="rect">
            <a:avLst/>
          </a:prstGeom>
        </p:spPr>
      </p:pic>
      <mc:AlternateContent xmlns:mc="http://schemas.openxmlformats.org/markup-compatibility/2006" xmlns:p14="http://schemas.microsoft.com/office/powerpoint/2010/main">
        <mc:Choice Requires="p14">
          <p:contentPart p14:bwMode="auto" r:id="rId6">
            <p14:nvContentPartPr>
              <p14:cNvPr id="15" name="Input penna 14">
                <a:extLst>
                  <a:ext uri="{FF2B5EF4-FFF2-40B4-BE49-F238E27FC236}">
                    <a16:creationId xmlns:a16="http://schemas.microsoft.com/office/drawing/2014/main" id="{E07A6E00-77FB-47D1-9D96-B69482FFE5D6}"/>
                  </a:ext>
                </a:extLst>
              </p14:cNvPr>
              <p14:cNvContentPartPr/>
              <p14:nvPr/>
            </p14:nvContentPartPr>
            <p14:xfrm>
              <a:off x="2945840" y="2316240"/>
              <a:ext cx="4856400" cy="560520"/>
            </p14:xfrm>
          </p:contentPart>
        </mc:Choice>
        <mc:Fallback xmlns="">
          <p:pic>
            <p:nvPicPr>
              <p:cNvPr id="15" name="Input penna 14">
                <a:extLst>
                  <a:ext uri="{FF2B5EF4-FFF2-40B4-BE49-F238E27FC236}">
                    <a16:creationId xmlns:a16="http://schemas.microsoft.com/office/drawing/2014/main" id="{E07A6E00-77FB-47D1-9D96-B69482FFE5D6}"/>
                  </a:ext>
                </a:extLst>
              </p:cNvPr>
              <p:cNvPicPr/>
              <p:nvPr/>
            </p:nvPicPr>
            <p:blipFill>
              <a:blip r:embed="rId7"/>
              <a:stretch>
                <a:fillRect/>
              </a:stretch>
            </p:blipFill>
            <p:spPr>
              <a:xfrm>
                <a:off x="2937200" y="2307240"/>
                <a:ext cx="4874040" cy="578160"/>
              </a:xfrm>
              <a:prstGeom prst="rect">
                <a:avLst/>
              </a:prstGeom>
            </p:spPr>
          </p:pic>
        </mc:Fallback>
      </mc:AlternateContent>
      <p:sp>
        <p:nvSpPr>
          <p:cNvPr id="18" name="CasellaDiTesto 17">
            <a:extLst>
              <a:ext uri="{FF2B5EF4-FFF2-40B4-BE49-F238E27FC236}">
                <a16:creationId xmlns:a16="http://schemas.microsoft.com/office/drawing/2014/main" id="{552B9039-5C2E-4CBE-B096-81256D95D8B5}"/>
              </a:ext>
            </a:extLst>
          </p:cNvPr>
          <p:cNvSpPr txBox="1"/>
          <p:nvPr/>
        </p:nvSpPr>
        <p:spPr>
          <a:xfrm>
            <a:off x="3985824" y="1902545"/>
            <a:ext cx="4077478" cy="584775"/>
          </a:xfrm>
          <a:prstGeom prst="rect">
            <a:avLst/>
          </a:prstGeom>
          <a:noFill/>
        </p:spPr>
        <p:txBody>
          <a:bodyPr wrap="square" rtlCol="0">
            <a:spAutoFit/>
          </a:bodyPr>
          <a:lstStyle/>
          <a:p>
            <a:r>
              <a:rPr lang="it-IT" sz="1600" i="1" dirty="0" err="1"/>
              <a:t>Specific</a:t>
            </a:r>
            <a:r>
              <a:rPr lang="it-IT" sz="1600" i="1" dirty="0"/>
              <a:t> </a:t>
            </a:r>
            <a:r>
              <a:rPr lang="it-IT" sz="1600" i="1" dirty="0" err="1"/>
              <a:t>regional</a:t>
            </a:r>
            <a:r>
              <a:rPr lang="it-IT" sz="1600" i="1" dirty="0"/>
              <a:t> clusters (Umbria, Apulia) , </a:t>
            </a:r>
            <a:r>
              <a:rPr lang="it-IT" sz="1600" i="1" dirty="0" err="1"/>
              <a:t>specific</a:t>
            </a:r>
            <a:r>
              <a:rPr lang="it-IT" sz="1600" i="1" dirty="0"/>
              <a:t> </a:t>
            </a:r>
            <a:r>
              <a:rPr lang="it-IT" sz="1600" i="1" dirty="0" err="1"/>
              <a:t>landraces</a:t>
            </a:r>
            <a:r>
              <a:rPr lang="it-IT" sz="1600" i="1" dirty="0"/>
              <a:t>, PGI labels</a:t>
            </a:r>
          </a:p>
        </p:txBody>
      </p:sp>
      <p:pic>
        <p:nvPicPr>
          <p:cNvPr id="19" name="Immagine 18">
            <a:extLst>
              <a:ext uri="{FF2B5EF4-FFF2-40B4-BE49-F238E27FC236}">
                <a16:creationId xmlns:a16="http://schemas.microsoft.com/office/drawing/2014/main" id="{15BD80A4-8A94-458B-9665-590AB6D1A8B2}"/>
              </a:ext>
            </a:extLst>
          </p:cNvPr>
          <p:cNvPicPr>
            <a:picLocks noChangeAspect="1"/>
          </p:cNvPicPr>
          <p:nvPr/>
        </p:nvPicPr>
        <p:blipFill>
          <a:blip r:embed="rId8"/>
          <a:stretch>
            <a:fillRect/>
          </a:stretch>
        </p:blipFill>
        <p:spPr>
          <a:xfrm>
            <a:off x="6534940" y="2998067"/>
            <a:ext cx="1187547" cy="1502360"/>
          </a:xfrm>
          <a:prstGeom prst="rect">
            <a:avLst/>
          </a:prstGeom>
        </p:spPr>
      </p:pic>
      <p:grpSp>
        <p:nvGrpSpPr>
          <p:cNvPr id="22" name="Gruppo 21">
            <a:extLst>
              <a:ext uri="{FF2B5EF4-FFF2-40B4-BE49-F238E27FC236}">
                <a16:creationId xmlns:a16="http://schemas.microsoft.com/office/drawing/2014/main" id="{F091A033-81F2-4041-9E40-8E69A261FD34}"/>
              </a:ext>
            </a:extLst>
          </p:cNvPr>
          <p:cNvGrpSpPr/>
          <p:nvPr/>
        </p:nvGrpSpPr>
        <p:grpSpPr>
          <a:xfrm>
            <a:off x="3573595" y="3685401"/>
            <a:ext cx="2680560" cy="310680"/>
            <a:chOff x="3573595" y="3685401"/>
            <a:chExt cx="2680560" cy="310680"/>
          </a:xfrm>
        </p:grpSpPr>
        <mc:AlternateContent xmlns:mc="http://schemas.openxmlformats.org/markup-compatibility/2006" xmlns:p14="http://schemas.microsoft.com/office/powerpoint/2010/main">
          <mc:Choice Requires="p14">
            <p:contentPart p14:bwMode="auto" r:id="rId9">
              <p14:nvContentPartPr>
                <p14:cNvPr id="20" name="Input penna 19">
                  <a:extLst>
                    <a:ext uri="{FF2B5EF4-FFF2-40B4-BE49-F238E27FC236}">
                      <a16:creationId xmlns:a16="http://schemas.microsoft.com/office/drawing/2014/main" id="{6A6A0DB5-CC28-4DDC-9989-2A7542681A23}"/>
                    </a:ext>
                  </a:extLst>
                </p14:cNvPr>
                <p14:cNvContentPartPr/>
                <p14:nvPr/>
              </p14:nvContentPartPr>
              <p14:xfrm>
                <a:off x="3573595" y="3685401"/>
                <a:ext cx="2540880" cy="189720"/>
              </p14:xfrm>
            </p:contentPart>
          </mc:Choice>
          <mc:Fallback xmlns="">
            <p:pic>
              <p:nvPicPr>
                <p:cNvPr id="20" name="Input penna 19">
                  <a:extLst>
                    <a:ext uri="{FF2B5EF4-FFF2-40B4-BE49-F238E27FC236}">
                      <a16:creationId xmlns:a16="http://schemas.microsoft.com/office/drawing/2014/main" id="{6A6A0DB5-CC28-4DDC-9989-2A7542681A23}"/>
                    </a:ext>
                  </a:extLst>
                </p:cNvPr>
                <p:cNvPicPr/>
                <p:nvPr/>
              </p:nvPicPr>
              <p:blipFill>
                <a:blip r:embed="rId10"/>
                <a:stretch>
                  <a:fillRect/>
                </a:stretch>
              </p:blipFill>
              <p:spPr>
                <a:xfrm>
                  <a:off x="3564595" y="3676401"/>
                  <a:ext cx="255852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put penna 20">
                  <a:extLst>
                    <a:ext uri="{FF2B5EF4-FFF2-40B4-BE49-F238E27FC236}">
                      <a16:creationId xmlns:a16="http://schemas.microsoft.com/office/drawing/2014/main" id="{C8C5A856-2DCC-4F5A-8C35-E37E34284A56}"/>
                    </a:ext>
                  </a:extLst>
                </p14:cNvPr>
                <p14:cNvContentPartPr/>
                <p14:nvPr/>
              </p14:nvContentPartPr>
              <p14:xfrm>
                <a:off x="5981635" y="3703761"/>
                <a:ext cx="272520" cy="292320"/>
              </p14:xfrm>
            </p:contentPart>
          </mc:Choice>
          <mc:Fallback xmlns="">
            <p:pic>
              <p:nvPicPr>
                <p:cNvPr id="21" name="Input penna 20">
                  <a:extLst>
                    <a:ext uri="{FF2B5EF4-FFF2-40B4-BE49-F238E27FC236}">
                      <a16:creationId xmlns:a16="http://schemas.microsoft.com/office/drawing/2014/main" id="{C8C5A856-2DCC-4F5A-8C35-E37E34284A56}"/>
                    </a:ext>
                  </a:extLst>
                </p:cNvPr>
                <p:cNvPicPr/>
                <p:nvPr/>
              </p:nvPicPr>
              <p:blipFill>
                <a:blip r:embed="rId12"/>
                <a:stretch>
                  <a:fillRect/>
                </a:stretch>
              </p:blipFill>
              <p:spPr>
                <a:xfrm>
                  <a:off x="5972635" y="3694761"/>
                  <a:ext cx="290160" cy="309960"/>
                </a:xfrm>
                <a:prstGeom prst="rect">
                  <a:avLst/>
                </a:prstGeom>
              </p:spPr>
            </p:pic>
          </mc:Fallback>
        </mc:AlternateContent>
      </p:grpSp>
      <p:sp>
        <p:nvSpPr>
          <p:cNvPr id="25" name="CasellaDiTesto 24">
            <a:extLst>
              <a:ext uri="{FF2B5EF4-FFF2-40B4-BE49-F238E27FC236}">
                <a16:creationId xmlns:a16="http://schemas.microsoft.com/office/drawing/2014/main" id="{6265400F-F11E-4C43-8D2E-92F6F1CB5994}"/>
              </a:ext>
            </a:extLst>
          </p:cNvPr>
          <p:cNvSpPr txBox="1"/>
          <p:nvPr/>
        </p:nvSpPr>
        <p:spPr>
          <a:xfrm>
            <a:off x="3232050" y="3100626"/>
            <a:ext cx="2902739" cy="584775"/>
          </a:xfrm>
          <a:prstGeom prst="rect">
            <a:avLst/>
          </a:prstGeom>
          <a:noFill/>
        </p:spPr>
        <p:txBody>
          <a:bodyPr wrap="square" rtlCol="0">
            <a:spAutoFit/>
          </a:bodyPr>
          <a:lstStyle/>
          <a:p>
            <a:r>
              <a:rPr lang="it-IT" sz="1600" i="1" dirty="0" err="1"/>
              <a:t>Traditional</a:t>
            </a:r>
            <a:r>
              <a:rPr lang="it-IT" sz="1600" i="1" dirty="0"/>
              <a:t> (</a:t>
            </a:r>
            <a:r>
              <a:rPr lang="it-IT" sz="1600" i="1" dirty="0" err="1"/>
              <a:t>regional</a:t>
            </a:r>
            <a:r>
              <a:rPr lang="it-IT" sz="1600" i="1" dirty="0"/>
              <a:t>) </a:t>
            </a:r>
            <a:r>
              <a:rPr lang="it-IT" sz="1600" i="1" dirty="0" err="1"/>
              <a:t>final</a:t>
            </a:r>
            <a:r>
              <a:rPr lang="it-IT" sz="1600" i="1" dirty="0"/>
              <a:t> products, PGI</a:t>
            </a:r>
          </a:p>
        </p:txBody>
      </p:sp>
      <p:pic>
        <p:nvPicPr>
          <p:cNvPr id="26" name="Immagine 25">
            <a:extLst>
              <a:ext uri="{FF2B5EF4-FFF2-40B4-BE49-F238E27FC236}">
                <a16:creationId xmlns:a16="http://schemas.microsoft.com/office/drawing/2014/main" id="{39BF10B7-D3A4-4613-9E4E-27D74EB6C085}"/>
              </a:ext>
            </a:extLst>
          </p:cNvPr>
          <p:cNvPicPr>
            <a:picLocks noChangeAspect="1"/>
          </p:cNvPicPr>
          <p:nvPr/>
        </p:nvPicPr>
        <p:blipFill>
          <a:blip r:embed="rId13"/>
          <a:stretch>
            <a:fillRect/>
          </a:stretch>
        </p:blipFill>
        <p:spPr>
          <a:xfrm>
            <a:off x="9095469" y="4692858"/>
            <a:ext cx="1957988" cy="1468290"/>
          </a:xfrm>
          <a:prstGeom prst="rect">
            <a:avLst/>
          </a:prstGeom>
        </p:spPr>
      </p:pic>
      <p:pic>
        <p:nvPicPr>
          <p:cNvPr id="27" name="Immagine 26">
            <a:extLst>
              <a:ext uri="{FF2B5EF4-FFF2-40B4-BE49-F238E27FC236}">
                <a16:creationId xmlns:a16="http://schemas.microsoft.com/office/drawing/2014/main" id="{50F7C7AE-ED25-4826-A739-63748ECA5B07}"/>
              </a:ext>
            </a:extLst>
          </p:cNvPr>
          <p:cNvPicPr>
            <a:picLocks noChangeAspect="1"/>
          </p:cNvPicPr>
          <p:nvPr/>
        </p:nvPicPr>
        <p:blipFill>
          <a:blip r:embed="rId14"/>
          <a:stretch>
            <a:fillRect/>
          </a:stretch>
        </p:blipFill>
        <p:spPr>
          <a:xfrm>
            <a:off x="6993962" y="4692858"/>
            <a:ext cx="2138680" cy="2138680"/>
          </a:xfrm>
          <a:prstGeom prst="rect">
            <a:avLst/>
          </a:prstGeom>
        </p:spPr>
      </p:pic>
      <p:grpSp>
        <p:nvGrpSpPr>
          <p:cNvPr id="30" name="Gruppo 29">
            <a:extLst>
              <a:ext uri="{FF2B5EF4-FFF2-40B4-BE49-F238E27FC236}">
                <a16:creationId xmlns:a16="http://schemas.microsoft.com/office/drawing/2014/main" id="{64A7550E-3A1A-48AB-98D6-AEA18870E786}"/>
              </a:ext>
            </a:extLst>
          </p:cNvPr>
          <p:cNvGrpSpPr/>
          <p:nvPr/>
        </p:nvGrpSpPr>
        <p:grpSpPr>
          <a:xfrm>
            <a:off x="3050515" y="5625801"/>
            <a:ext cx="3922200" cy="599400"/>
            <a:chOff x="3050515" y="5625801"/>
            <a:chExt cx="3922200" cy="599400"/>
          </a:xfrm>
        </p:grpSpPr>
        <mc:AlternateContent xmlns:mc="http://schemas.openxmlformats.org/markup-compatibility/2006" xmlns:p14="http://schemas.microsoft.com/office/powerpoint/2010/main">
          <mc:Choice Requires="p14">
            <p:contentPart p14:bwMode="auto" r:id="rId15">
              <p14:nvContentPartPr>
                <p14:cNvPr id="28" name="Input penna 27">
                  <a:extLst>
                    <a:ext uri="{FF2B5EF4-FFF2-40B4-BE49-F238E27FC236}">
                      <a16:creationId xmlns:a16="http://schemas.microsoft.com/office/drawing/2014/main" id="{6E6CF134-53E2-401C-B0EF-96E5838F6E70}"/>
                    </a:ext>
                  </a:extLst>
                </p14:cNvPr>
                <p14:cNvContentPartPr/>
                <p14:nvPr/>
              </p14:nvContentPartPr>
              <p14:xfrm>
                <a:off x="3050515" y="5625801"/>
                <a:ext cx="3842640" cy="534600"/>
              </p14:xfrm>
            </p:contentPart>
          </mc:Choice>
          <mc:Fallback xmlns="">
            <p:pic>
              <p:nvPicPr>
                <p:cNvPr id="28" name="Input penna 27">
                  <a:extLst>
                    <a:ext uri="{FF2B5EF4-FFF2-40B4-BE49-F238E27FC236}">
                      <a16:creationId xmlns:a16="http://schemas.microsoft.com/office/drawing/2014/main" id="{6E6CF134-53E2-401C-B0EF-96E5838F6E70}"/>
                    </a:ext>
                  </a:extLst>
                </p:cNvPr>
                <p:cNvPicPr/>
                <p:nvPr/>
              </p:nvPicPr>
              <p:blipFill>
                <a:blip r:embed="rId16"/>
                <a:stretch>
                  <a:fillRect/>
                </a:stretch>
              </p:blipFill>
              <p:spPr>
                <a:xfrm>
                  <a:off x="3041875" y="5617161"/>
                  <a:ext cx="3860280" cy="552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put penna 28">
                  <a:extLst>
                    <a:ext uri="{FF2B5EF4-FFF2-40B4-BE49-F238E27FC236}">
                      <a16:creationId xmlns:a16="http://schemas.microsoft.com/office/drawing/2014/main" id="{EE05A003-76AD-4C6E-BAFE-B69EE0164664}"/>
                    </a:ext>
                  </a:extLst>
                </p14:cNvPr>
                <p14:cNvContentPartPr/>
                <p14:nvPr/>
              </p14:nvContentPartPr>
              <p14:xfrm>
                <a:off x="6623155" y="5877801"/>
                <a:ext cx="349560" cy="347400"/>
              </p14:xfrm>
            </p:contentPart>
          </mc:Choice>
          <mc:Fallback xmlns="">
            <p:pic>
              <p:nvPicPr>
                <p:cNvPr id="29" name="Input penna 28">
                  <a:extLst>
                    <a:ext uri="{FF2B5EF4-FFF2-40B4-BE49-F238E27FC236}">
                      <a16:creationId xmlns:a16="http://schemas.microsoft.com/office/drawing/2014/main" id="{EE05A003-76AD-4C6E-BAFE-B69EE0164664}"/>
                    </a:ext>
                  </a:extLst>
                </p:cNvPr>
                <p:cNvPicPr/>
                <p:nvPr/>
              </p:nvPicPr>
              <p:blipFill>
                <a:blip r:embed="rId18"/>
                <a:stretch>
                  <a:fillRect/>
                </a:stretch>
              </p:blipFill>
              <p:spPr>
                <a:xfrm>
                  <a:off x="6614515" y="5868801"/>
                  <a:ext cx="367200" cy="365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31" name="Input penna 30">
                <a:extLst>
                  <a:ext uri="{FF2B5EF4-FFF2-40B4-BE49-F238E27FC236}">
                    <a16:creationId xmlns:a16="http://schemas.microsoft.com/office/drawing/2014/main" id="{F75BB19A-E2C9-469C-AAA6-AE66233111CD}"/>
                  </a:ext>
                </a:extLst>
              </p14:cNvPr>
              <p14:cNvContentPartPr/>
              <p14:nvPr/>
            </p14:nvContentPartPr>
            <p14:xfrm>
              <a:off x="7774435" y="2453841"/>
              <a:ext cx="437760" cy="282240"/>
            </p14:xfrm>
          </p:contentPart>
        </mc:Choice>
        <mc:Fallback xmlns="">
          <p:pic>
            <p:nvPicPr>
              <p:cNvPr id="31" name="Input penna 30">
                <a:extLst>
                  <a:ext uri="{FF2B5EF4-FFF2-40B4-BE49-F238E27FC236}">
                    <a16:creationId xmlns:a16="http://schemas.microsoft.com/office/drawing/2014/main" id="{F75BB19A-E2C9-469C-AAA6-AE66233111CD}"/>
                  </a:ext>
                </a:extLst>
              </p:cNvPr>
              <p:cNvPicPr/>
              <p:nvPr/>
            </p:nvPicPr>
            <p:blipFill>
              <a:blip r:embed="rId20"/>
              <a:stretch>
                <a:fillRect/>
              </a:stretch>
            </p:blipFill>
            <p:spPr>
              <a:xfrm>
                <a:off x="7765795" y="2444841"/>
                <a:ext cx="455400" cy="299880"/>
              </a:xfrm>
              <a:prstGeom prst="rect">
                <a:avLst/>
              </a:prstGeom>
            </p:spPr>
          </p:pic>
        </mc:Fallback>
      </mc:AlternateContent>
      <p:sp>
        <p:nvSpPr>
          <p:cNvPr id="32" name="CasellaDiTesto 31">
            <a:extLst>
              <a:ext uri="{FF2B5EF4-FFF2-40B4-BE49-F238E27FC236}">
                <a16:creationId xmlns:a16="http://schemas.microsoft.com/office/drawing/2014/main" id="{9FF8C316-0F46-4429-AFC9-6D0C3504A4A9}"/>
              </a:ext>
            </a:extLst>
          </p:cNvPr>
          <p:cNvSpPr txBox="1"/>
          <p:nvPr/>
        </p:nvSpPr>
        <p:spPr>
          <a:xfrm>
            <a:off x="3156715" y="4972896"/>
            <a:ext cx="4120132" cy="830997"/>
          </a:xfrm>
          <a:prstGeom prst="rect">
            <a:avLst/>
          </a:prstGeom>
          <a:noFill/>
        </p:spPr>
        <p:txBody>
          <a:bodyPr wrap="square" rtlCol="0">
            <a:spAutoFit/>
          </a:bodyPr>
          <a:lstStyle/>
          <a:p>
            <a:r>
              <a:rPr lang="it-IT" sz="1600" i="1" dirty="0"/>
              <a:t>Not </a:t>
            </a:r>
            <a:r>
              <a:rPr lang="it-IT" sz="1600" i="1" dirty="0" err="1"/>
              <a:t>cultivated</a:t>
            </a:r>
            <a:r>
              <a:rPr lang="it-IT" sz="1600" i="1" dirty="0"/>
              <a:t> </a:t>
            </a:r>
            <a:r>
              <a:rPr lang="it-IT" sz="1600" i="1" dirty="0" err="1"/>
              <a:t>but</a:t>
            </a:r>
            <a:r>
              <a:rPr lang="it-IT" sz="1600" i="1" dirty="0"/>
              <a:t> </a:t>
            </a:r>
            <a:r>
              <a:rPr lang="it-IT" sz="1600" i="1" dirty="0" err="1"/>
              <a:t>collected</a:t>
            </a:r>
            <a:r>
              <a:rPr lang="it-IT" sz="1600" i="1" dirty="0"/>
              <a:t> in some </a:t>
            </a:r>
            <a:r>
              <a:rPr lang="it-IT" sz="1600" i="1" dirty="0" err="1"/>
              <a:t>region</a:t>
            </a:r>
            <a:r>
              <a:rPr lang="it-IT" sz="1600" i="1" dirty="0"/>
              <a:t>; </a:t>
            </a:r>
            <a:r>
              <a:rPr lang="it-IT" sz="1600" i="1" dirty="0" err="1"/>
              <a:t>comparison</a:t>
            </a:r>
            <a:r>
              <a:rPr lang="it-IT" sz="1600" i="1" dirty="0"/>
              <a:t> with </a:t>
            </a:r>
            <a:r>
              <a:rPr lang="it-IT" sz="1600" i="1" dirty="0" err="1"/>
              <a:t>main</a:t>
            </a:r>
            <a:r>
              <a:rPr lang="it-IT" sz="1600" i="1" dirty="0"/>
              <a:t> stream (</a:t>
            </a:r>
            <a:r>
              <a:rPr lang="it-IT" sz="1600" i="1" dirty="0" err="1"/>
              <a:t>spinach</a:t>
            </a:r>
            <a:r>
              <a:rPr lang="it-IT" sz="1600" i="1" dirty="0"/>
              <a:t>) or alternative </a:t>
            </a:r>
            <a:r>
              <a:rPr lang="it-IT" sz="1600" i="1" dirty="0" err="1"/>
              <a:t>leafs</a:t>
            </a:r>
            <a:r>
              <a:rPr lang="it-IT" sz="1600" i="1" dirty="0"/>
              <a:t> (</a:t>
            </a:r>
            <a:r>
              <a:rPr lang="it-IT" sz="1600" i="1" dirty="0" err="1"/>
              <a:t>Taraxacum</a:t>
            </a:r>
            <a:r>
              <a:rPr lang="it-IT" sz="1600" i="1" dirty="0"/>
              <a:t> officinale</a:t>
            </a:r>
            <a:r>
              <a:rPr lang="it-IT" sz="1600" dirty="0"/>
              <a:t>)  </a:t>
            </a:r>
          </a:p>
        </p:txBody>
      </p:sp>
    </p:spTree>
    <p:extLst>
      <p:ext uri="{BB962C8B-B14F-4D97-AF65-F5344CB8AC3E}">
        <p14:creationId xmlns:p14="http://schemas.microsoft.com/office/powerpoint/2010/main" val="375113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30C34-4BEB-4C59-B8B6-9CE9EB313289}"/>
              </a:ext>
            </a:extLst>
          </p:cNvPr>
          <p:cNvSpPr>
            <a:spLocks noGrp="1"/>
          </p:cNvSpPr>
          <p:nvPr>
            <p:ph type="title"/>
          </p:nvPr>
        </p:nvSpPr>
        <p:spPr/>
        <p:txBody>
          <a:bodyPr/>
          <a:lstStyle/>
          <a:p>
            <a:r>
              <a:rPr lang="en-US" dirty="0"/>
              <a:t>Task 3.2: Analysis of interlinkages among value chain agents</a:t>
            </a:r>
            <a:endParaRPr lang="el-GR" dirty="0"/>
          </a:p>
        </p:txBody>
      </p:sp>
      <p:sp>
        <p:nvSpPr>
          <p:cNvPr id="3" name="Θέση περιεχομένου 2">
            <a:extLst>
              <a:ext uri="{FF2B5EF4-FFF2-40B4-BE49-F238E27FC236}">
                <a16:creationId xmlns:a16="http://schemas.microsoft.com/office/drawing/2014/main" id="{C69C14BA-C976-4F89-B399-4B3CAFD991EA}"/>
              </a:ext>
            </a:extLst>
          </p:cNvPr>
          <p:cNvSpPr>
            <a:spLocks noGrp="1"/>
          </p:cNvSpPr>
          <p:nvPr>
            <p:ph idx="1"/>
          </p:nvPr>
        </p:nvSpPr>
        <p:spPr>
          <a:xfrm>
            <a:off x="820381" y="1825625"/>
            <a:ext cx="10521696" cy="4705804"/>
          </a:xfrm>
        </p:spPr>
        <p:txBody>
          <a:bodyPr>
            <a:normAutofit lnSpcReduction="10000"/>
          </a:bodyPr>
          <a:lstStyle/>
          <a:p>
            <a:pPr marL="0" indent="0" algn="just">
              <a:buNone/>
            </a:pPr>
            <a:r>
              <a:rPr lang="en-US" sz="2000" b="1" dirty="0"/>
              <a:t>Links with WP 4 (collaboration with IDENER)</a:t>
            </a:r>
            <a:r>
              <a:rPr lang="en-US" sz="2000" dirty="0"/>
              <a:t>: </a:t>
            </a:r>
          </a:p>
          <a:p>
            <a:pPr marL="457200" indent="-457200" algn="just">
              <a:buAutoNum type="arabicParenR"/>
            </a:pPr>
            <a:r>
              <a:rPr lang="it-IT" sz="2000" dirty="0"/>
              <a:t>Results of T3.1 interviews (together with </a:t>
            </a:r>
            <a:r>
              <a:rPr lang="it-IT" sz="2000" dirty="0" err="1"/>
              <a:t>existing</a:t>
            </a:r>
            <a:r>
              <a:rPr lang="it-IT" sz="2000" dirty="0"/>
              <a:t> literature) </a:t>
            </a:r>
            <a:r>
              <a:rPr lang="it-IT" sz="2000" dirty="0" err="1"/>
              <a:t>will</a:t>
            </a:r>
            <a:r>
              <a:rPr lang="it-IT" sz="2000" dirty="0"/>
              <a:t> be </a:t>
            </a:r>
            <a:r>
              <a:rPr lang="it-IT" sz="2000" dirty="0" err="1"/>
              <a:t>used</a:t>
            </a:r>
            <a:r>
              <a:rPr lang="it-IT" sz="2000" dirty="0"/>
              <a:t> to </a:t>
            </a:r>
            <a:r>
              <a:rPr lang="it-IT" sz="2000" dirty="0" err="1"/>
              <a:t>define</a:t>
            </a:r>
            <a:r>
              <a:rPr lang="it-IT" sz="2000" dirty="0"/>
              <a:t> the </a:t>
            </a:r>
            <a:r>
              <a:rPr lang="it-IT" sz="2000" dirty="0" err="1"/>
              <a:t>variables</a:t>
            </a:r>
            <a:r>
              <a:rPr lang="it-IT" sz="2000" dirty="0"/>
              <a:t> and the </a:t>
            </a:r>
            <a:r>
              <a:rPr lang="it-IT" sz="2000" dirty="0" err="1"/>
              <a:t>architecture</a:t>
            </a:r>
            <a:r>
              <a:rPr lang="it-IT" sz="2000" dirty="0"/>
              <a:t> of the ABM</a:t>
            </a:r>
          </a:p>
          <a:p>
            <a:pPr marL="457200" indent="-457200" algn="just">
              <a:buAutoNum type="arabicParenR"/>
            </a:pPr>
            <a:r>
              <a:rPr lang="it-IT" sz="2000" dirty="0"/>
              <a:t>Results of T3.2 </a:t>
            </a:r>
            <a:r>
              <a:rPr lang="it-IT" sz="2000" dirty="0" err="1"/>
              <a:t>questionnaire</a:t>
            </a:r>
            <a:r>
              <a:rPr lang="it-IT" sz="2000" dirty="0"/>
              <a:t> </a:t>
            </a:r>
            <a:r>
              <a:rPr lang="it-IT" sz="2000" dirty="0" err="1"/>
              <a:t>will</a:t>
            </a:r>
            <a:r>
              <a:rPr lang="it-IT" sz="2000" dirty="0"/>
              <a:t> be </a:t>
            </a:r>
            <a:r>
              <a:rPr lang="it-IT" sz="2000" dirty="0" err="1"/>
              <a:t>used</a:t>
            </a:r>
            <a:r>
              <a:rPr lang="it-IT" sz="2000" dirty="0"/>
              <a:t> for the </a:t>
            </a:r>
            <a:r>
              <a:rPr lang="it-IT" sz="2000" dirty="0" err="1"/>
              <a:t>parameterization</a:t>
            </a:r>
            <a:r>
              <a:rPr lang="it-IT" sz="2000" dirty="0"/>
              <a:t> of the ABM</a:t>
            </a:r>
          </a:p>
          <a:p>
            <a:pPr marL="0" indent="0" algn="just">
              <a:buNone/>
            </a:pPr>
            <a:r>
              <a:rPr lang="en-US" sz="2000" b="1" dirty="0"/>
              <a:t>Links with WP 8 (collaboration with JLU and CAPNUTRA)</a:t>
            </a:r>
            <a:r>
              <a:rPr lang="en-US" sz="2000" dirty="0"/>
              <a:t>: </a:t>
            </a:r>
          </a:p>
          <a:p>
            <a:pPr marL="0" indent="0" algn="just">
              <a:buNone/>
            </a:pPr>
            <a:r>
              <a:rPr lang="en-US" sz="1800" dirty="0"/>
              <a:t>8.1.1 Analysis of specific strategies to incorporate biodiversity at the farming level</a:t>
            </a:r>
          </a:p>
          <a:p>
            <a:pPr marL="0" indent="0" algn="just">
              <a:buNone/>
            </a:pPr>
            <a:r>
              <a:rPr lang="en-US" sz="1800" dirty="0"/>
              <a:t>8.2.1 Analysis of specific strategies to incorporate biodiversity into the food processing practices</a:t>
            </a:r>
          </a:p>
          <a:p>
            <a:pPr marL="0" indent="0" algn="just">
              <a:buNone/>
            </a:pPr>
            <a:r>
              <a:rPr lang="en-US" sz="1800" dirty="0"/>
              <a:t>8.3.1 Analysis of propensions, attitudes and potential strategies to implement biodiversity paths by retailers</a:t>
            </a:r>
            <a:endParaRPr lang="en-GB" sz="2000" dirty="0"/>
          </a:p>
        </p:txBody>
      </p:sp>
      <p:sp>
        <p:nvSpPr>
          <p:cNvPr id="4" name="Θέση αριθμού διαφάνειας 3">
            <a:extLst>
              <a:ext uri="{FF2B5EF4-FFF2-40B4-BE49-F238E27FC236}">
                <a16:creationId xmlns:a16="http://schemas.microsoft.com/office/drawing/2014/main" id="{69F63F86-467D-498C-AB06-C6633D53DFD0}"/>
              </a:ext>
            </a:extLst>
          </p:cNvPr>
          <p:cNvSpPr>
            <a:spLocks noGrp="1"/>
          </p:cNvSpPr>
          <p:nvPr>
            <p:ph type="sldNum" sz="quarter" idx="12"/>
          </p:nvPr>
        </p:nvSpPr>
        <p:spPr/>
        <p:txBody>
          <a:bodyPr/>
          <a:lstStyle/>
          <a:p>
            <a:fld id="{CDCFD175-AA02-4F4B-BECD-AA50EDBC7B80}" type="slidenum">
              <a:rPr lang="en-US" smtClean="0"/>
              <a:t>7</a:t>
            </a:fld>
            <a:endParaRPr lang="en-US"/>
          </a:p>
        </p:txBody>
      </p:sp>
    </p:spTree>
    <p:extLst>
      <p:ext uri="{BB962C8B-B14F-4D97-AF65-F5344CB8AC3E}">
        <p14:creationId xmlns:p14="http://schemas.microsoft.com/office/powerpoint/2010/main" val="366768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30C34-4BEB-4C59-B8B6-9CE9EB313289}"/>
              </a:ext>
            </a:extLst>
          </p:cNvPr>
          <p:cNvSpPr>
            <a:spLocks noGrp="1"/>
          </p:cNvSpPr>
          <p:nvPr>
            <p:ph type="title"/>
          </p:nvPr>
        </p:nvSpPr>
        <p:spPr/>
        <p:txBody>
          <a:bodyPr/>
          <a:lstStyle/>
          <a:p>
            <a:r>
              <a:rPr lang="en-US" dirty="0"/>
              <a:t>Task 3.2: Structure of the questionnaire with stakeholders</a:t>
            </a:r>
            <a:endParaRPr lang="el-GR" dirty="0"/>
          </a:p>
        </p:txBody>
      </p:sp>
      <p:sp>
        <p:nvSpPr>
          <p:cNvPr id="3" name="Θέση περιεχομένου 2">
            <a:extLst>
              <a:ext uri="{FF2B5EF4-FFF2-40B4-BE49-F238E27FC236}">
                <a16:creationId xmlns:a16="http://schemas.microsoft.com/office/drawing/2014/main" id="{C69C14BA-C976-4F89-B399-4B3CAFD991EA}"/>
              </a:ext>
            </a:extLst>
          </p:cNvPr>
          <p:cNvSpPr>
            <a:spLocks noGrp="1"/>
          </p:cNvSpPr>
          <p:nvPr>
            <p:ph idx="1"/>
          </p:nvPr>
        </p:nvSpPr>
        <p:spPr>
          <a:xfrm>
            <a:off x="820381" y="1825625"/>
            <a:ext cx="10521696" cy="4705804"/>
          </a:xfrm>
        </p:spPr>
        <p:txBody>
          <a:bodyPr>
            <a:normAutofit/>
          </a:bodyPr>
          <a:lstStyle/>
          <a:p>
            <a:pPr marL="457200" indent="-457200" algn="just">
              <a:buAutoNum type="arabicParenR"/>
            </a:pPr>
            <a:r>
              <a:rPr lang="it-IT" sz="2000" dirty="0" err="1"/>
              <a:t>Final</a:t>
            </a:r>
            <a:r>
              <a:rPr lang="it-IT" sz="2000" dirty="0"/>
              <a:t> </a:t>
            </a:r>
            <a:r>
              <a:rPr lang="it-IT" sz="2000" dirty="0" err="1"/>
              <a:t>version</a:t>
            </a:r>
            <a:r>
              <a:rPr lang="it-IT" sz="2000" dirty="0"/>
              <a:t> to be </a:t>
            </a:r>
            <a:r>
              <a:rPr lang="it-IT" sz="2000" dirty="0" err="1"/>
              <a:t>decided</a:t>
            </a:r>
            <a:r>
              <a:rPr lang="it-IT" sz="2000" dirty="0"/>
              <a:t> after the </a:t>
            </a:r>
            <a:r>
              <a:rPr lang="it-IT" sz="2000" dirty="0" err="1"/>
              <a:t>results</a:t>
            </a:r>
            <a:r>
              <a:rPr lang="it-IT" sz="2000" dirty="0"/>
              <a:t> of the interviews with </a:t>
            </a:r>
            <a:r>
              <a:rPr lang="it-IT" sz="2000" dirty="0" err="1"/>
              <a:t>experts</a:t>
            </a:r>
            <a:r>
              <a:rPr lang="it-IT" sz="2000" dirty="0"/>
              <a:t> (</a:t>
            </a:r>
            <a:r>
              <a:rPr lang="it-IT" sz="2000" dirty="0" err="1"/>
              <a:t>September-October</a:t>
            </a:r>
            <a:r>
              <a:rPr lang="it-IT" sz="2000" dirty="0"/>
              <a:t>), with the </a:t>
            </a:r>
            <a:r>
              <a:rPr lang="it-IT" sz="2000" dirty="0" err="1"/>
              <a:t>collaboration</a:t>
            </a:r>
            <a:r>
              <a:rPr lang="it-IT" sz="2000" dirty="0"/>
              <a:t> of partners from </a:t>
            </a:r>
            <a:r>
              <a:rPr lang="it-IT" sz="2000" dirty="0" err="1"/>
              <a:t>WPs</a:t>
            </a:r>
            <a:r>
              <a:rPr lang="it-IT" sz="2000" dirty="0"/>
              <a:t> 3, 4 and 8</a:t>
            </a:r>
          </a:p>
          <a:p>
            <a:pPr marL="457200" indent="-457200" algn="just">
              <a:buAutoNum type="arabicParenR"/>
            </a:pPr>
            <a:r>
              <a:rPr lang="it-IT" sz="2000" dirty="0" err="1"/>
              <a:t>However</a:t>
            </a:r>
            <a:r>
              <a:rPr lang="it-IT" sz="2000" dirty="0"/>
              <a:t>, </a:t>
            </a:r>
            <a:r>
              <a:rPr lang="it-IT" sz="2000" dirty="0" err="1"/>
              <a:t>few</a:t>
            </a:r>
            <a:r>
              <a:rPr lang="it-IT" sz="2000" dirty="0"/>
              <a:t> time to take a </a:t>
            </a:r>
            <a:r>
              <a:rPr lang="it-IT" sz="2000" dirty="0" err="1"/>
              <a:t>final</a:t>
            </a:r>
            <a:r>
              <a:rPr lang="it-IT" sz="2000" dirty="0"/>
              <a:t> </a:t>
            </a:r>
            <a:r>
              <a:rPr lang="it-IT" sz="2000" dirty="0" err="1"/>
              <a:t>decision</a:t>
            </a:r>
            <a:r>
              <a:rPr lang="it-IT" sz="2000" dirty="0"/>
              <a:t> on the </a:t>
            </a:r>
            <a:r>
              <a:rPr lang="it-IT" sz="2000" dirty="0" err="1"/>
              <a:t>structure</a:t>
            </a:r>
            <a:r>
              <a:rPr lang="it-IT" sz="2000" dirty="0"/>
              <a:t> (Deliverable to be ready in March 2022)</a:t>
            </a:r>
          </a:p>
          <a:p>
            <a:pPr marL="457200" indent="-457200" algn="just">
              <a:buAutoNum type="arabicParenR"/>
            </a:pPr>
            <a:r>
              <a:rPr lang="it-IT" sz="2000" dirty="0" err="1"/>
              <a:t>Questionnaires</a:t>
            </a:r>
            <a:r>
              <a:rPr lang="it-IT" sz="2000" dirty="0"/>
              <a:t> </a:t>
            </a:r>
            <a:r>
              <a:rPr lang="it-IT" sz="2000" dirty="0" err="1"/>
              <a:t>have</a:t>
            </a:r>
            <a:r>
              <a:rPr lang="it-IT" sz="2000" dirty="0"/>
              <a:t> to be </a:t>
            </a:r>
            <a:r>
              <a:rPr lang="it-IT" sz="2000" dirty="0" err="1"/>
              <a:t>realized</a:t>
            </a:r>
            <a:r>
              <a:rPr lang="it-IT" sz="2000" dirty="0"/>
              <a:t> </a:t>
            </a:r>
            <a:r>
              <a:rPr lang="it-IT" sz="2000" dirty="0" err="1"/>
              <a:t>between</a:t>
            </a:r>
            <a:r>
              <a:rPr lang="it-IT" sz="2000" dirty="0"/>
              <a:t> </a:t>
            </a:r>
            <a:r>
              <a:rPr lang="it-IT" sz="2000" dirty="0" err="1"/>
              <a:t>October</a:t>
            </a:r>
            <a:r>
              <a:rPr lang="it-IT" sz="2000" dirty="0"/>
              <a:t> and </a:t>
            </a:r>
            <a:r>
              <a:rPr lang="it-IT" sz="2000" dirty="0" err="1"/>
              <a:t>February</a:t>
            </a:r>
            <a:r>
              <a:rPr lang="it-IT" sz="2000" dirty="0"/>
              <a:t> 2022</a:t>
            </a:r>
          </a:p>
          <a:p>
            <a:pPr marL="0" indent="0" algn="just">
              <a:buNone/>
            </a:pPr>
            <a:endParaRPr lang="it-IT" sz="2000" dirty="0"/>
          </a:p>
          <a:p>
            <a:pPr marL="457200" indent="-457200" algn="just">
              <a:buAutoNum type="arabicParenR"/>
            </a:pPr>
            <a:endParaRPr lang="en-GB" sz="2000" dirty="0"/>
          </a:p>
        </p:txBody>
      </p:sp>
      <p:sp>
        <p:nvSpPr>
          <p:cNvPr id="4" name="Θέση αριθμού διαφάνειας 3">
            <a:extLst>
              <a:ext uri="{FF2B5EF4-FFF2-40B4-BE49-F238E27FC236}">
                <a16:creationId xmlns:a16="http://schemas.microsoft.com/office/drawing/2014/main" id="{69F63F86-467D-498C-AB06-C6633D53DFD0}"/>
              </a:ext>
            </a:extLst>
          </p:cNvPr>
          <p:cNvSpPr>
            <a:spLocks noGrp="1"/>
          </p:cNvSpPr>
          <p:nvPr>
            <p:ph type="sldNum" sz="quarter" idx="12"/>
          </p:nvPr>
        </p:nvSpPr>
        <p:spPr/>
        <p:txBody>
          <a:bodyPr/>
          <a:lstStyle/>
          <a:p>
            <a:fld id="{CDCFD175-AA02-4F4B-BECD-AA50EDBC7B80}" type="slidenum">
              <a:rPr lang="en-US" smtClean="0"/>
              <a:t>8</a:t>
            </a:fld>
            <a:endParaRPr lang="en-US"/>
          </a:p>
        </p:txBody>
      </p:sp>
    </p:spTree>
    <p:extLst>
      <p:ext uri="{BB962C8B-B14F-4D97-AF65-F5344CB8AC3E}">
        <p14:creationId xmlns:p14="http://schemas.microsoft.com/office/powerpoint/2010/main" val="363503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230C34-4BEB-4C59-B8B6-9CE9EB313289}"/>
              </a:ext>
            </a:extLst>
          </p:cNvPr>
          <p:cNvSpPr>
            <a:spLocks noGrp="1"/>
          </p:cNvSpPr>
          <p:nvPr>
            <p:ph type="title"/>
          </p:nvPr>
        </p:nvSpPr>
        <p:spPr/>
        <p:txBody>
          <a:bodyPr/>
          <a:lstStyle/>
          <a:p>
            <a:r>
              <a:rPr lang="en-US" dirty="0"/>
              <a:t>Task 3.2: Structure of the questionnaire</a:t>
            </a:r>
            <a:endParaRPr lang="el-GR" dirty="0"/>
          </a:p>
        </p:txBody>
      </p:sp>
      <p:sp>
        <p:nvSpPr>
          <p:cNvPr id="3" name="Θέση περιεχομένου 2">
            <a:extLst>
              <a:ext uri="{FF2B5EF4-FFF2-40B4-BE49-F238E27FC236}">
                <a16:creationId xmlns:a16="http://schemas.microsoft.com/office/drawing/2014/main" id="{C69C14BA-C976-4F89-B399-4B3CAFD991EA}"/>
              </a:ext>
            </a:extLst>
          </p:cNvPr>
          <p:cNvSpPr>
            <a:spLocks noGrp="1"/>
          </p:cNvSpPr>
          <p:nvPr>
            <p:ph idx="1"/>
          </p:nvPr>
        </p:nvSpPr>
        <p:spPr>
          <a:xfrm>
            <a:off x="820381" y="1825625"/>
            <a:ext cx="10521696" cy="4705804"/>
          </a:xfrm>
        </p:spPr>
        <p:txBody>
          <a:bodyPr>
            <a:normAutofit/>
          </a:bodyPr>
          <a:lstStyle/>
          <a:p>
            <a:pPr marL="0" indent="0" algn="just">
              <a:buNone/>
            </a:pPr>
            <a:r>
              <a:rPr lang="en-GB" sz="2000" dirty="0"/>
              <a:t>Some indications</a:t>
            </a:r>
          </a:p>
          <a:p>
            <a:pPr marL="457200" indent="-457200" algn="just">
              <a:buAutoNum type="arabicParenR"/>
            </a:pPr>
            <a:r>
              <a:rPr lang="en-GB" sz="2000" dirty="0"/>
              <a:t>Specific questionnaires for agent categories: farmers, processors, (wholesalers), retailers</a:t>
            </a:r>
          </a:p>
          <a:p>
            <a:pPr marL="457200" indent="-457200" algn="just">
              <a:buAutoNum type="arabicParenR"/>
            </a:pPr>
            <a:r>
              <a:rPr lang="en-GB" sz="2000" dirty="0"/>
              <a:t>Different structure of the questionnaire if we deal with:</a:t>
            </a:r>
          </a:p>
          <a:p>
            <a:pPr marL="914400" lvl="1" indent="-457200" algn="just">
              <a:buAutoNum type="arabicParenR"/>
            </a:pPr>
            <a:r>
              <a:rPr lang="en-GB" sz="1600" dirty="0"/>
              <a:t>A cultivated species where intraspecific biodiversity must be </a:t>
            </a:r>
            <a:r>
              <a:rPr lang="en-GB" sz="1600" dirty="0" err="1"/>
              <a:t>valorized</a:t>
            </a:r>
            <a:r>
              <a:rPr lang="en-GB" sz="1600" dirty="0"/>
              <a:t>: i.e. varieties/cultivars/landraces of Tomato, Lentil, etc.</a:t>
            </a:r>
          </a:p>
          <a:p>
            <a:pPr marL="914400" lvl="1" indent="-457200" algn="just">
              <a:buAutoNum type="arabicParenR"/>
            </a:pPr>
            <a:r>
              <a:rPr lang="en-GB" sz="1600" dirty="0"/>
              <a:t>A minor cultivated species that has to compete with other species: buckwheat </a:t>
            </a:r>
          </a:p>
          <a:p>
            <a:pPr marL="914400" lvl="1" indent="-457200" algn="just">
              <a:buAutoNum type="arabicParenR"/>
            </a:pPr>
            <a:r>
              <a:rPr lang="en-GB" sz="1600" dirty="0"/>
              <a:t>A species that is not cultivated: Sonchus</a:t>
            </a:r>
          </a:p>
          <a:p>
            <a:pPr marL="457200" indent="-457200" algn="just">
              <a:buAutoNum type="arabicParenR"/>
            </a:pPr>
            <a:r>
              <a:rPr lang="en-GB" sz="2000" dirty="0"/>
              <a:t>Differences in specific questions if the enterprise already uses different varieties/cultivars or not; if uses both minor and mayor species or not</a:t>
            </a:r>
          </a:p>
          <a:p>
            <a:pPr marL="457200" indent="-457200" algn="just">
              <a:buAutoNum type="arabicParenR"/>
            </a:pPr>
            <a:endParaRPr lang="en-GB" sz="2000" dirty="0"/>
          </a:p>
        </p:txBody>
      </p:sp>
      <p:sp>
        <p:nvSpPr>
          <p:cNvPr id="4" name="Θέση αριθμού διαφάνειας 3">
            <a:extLst>
              <a:ext uri="{FF2B5EF4-FFF2-40B4-BE49-F238E27FC236}">
                <a16:creationId xmlns:a16="http://schemas.microsoft.com/office/drawing/2014/main" id="{69F63F86-467D-498C-AB06-C6633D53DFD0}"/>
              </a:ext>
            </a:extLst>
          </p:cNvPr>
          <p:cNvSpPr>
            <a:spLocks noGrp="1"/>
          </p:cNvSpPr>
          <p:nvPr>
            <p:ph type="sldNum" sz="quarter" idx="12"/>
          </p:nvPr>
        </p:nvSpPr>
        <p:spPr/>
        <p:txBody>
          <a:bodyPr/>
          <a:lstStyle/>
          <a:p>
            <a:fld id="{CDCFD175-AA02-4F4B-BECD-AA50EDBC7B80}" type="slidenum">
              <a:rPr lang="en-US" smtClean="0"/>
              <a:t>9</a:t>
            </a:fld>
            <a:endParaRPr lang="en-US"/>
          </a:p>
        </p:txBody>
      </p:sp>
    </p:spTree>
    <p:extLst>
      <p:ext uri="{BB962C8B-B14F-4D97-AF65-F5344CB8AC3E}">
        <p14:creationId xmlns:p14="http://schemas.microsoft.com/office/powerpoint/2010/main" val="2066969031"/>
      </p:ext>
    </p:extLst>
  </p:cSld>
  <p:clrMapOvr>
    <a:masterClrMapping/>
  </p:clrMapOvr>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FDFBF8"/>
      </a:dk2>
      <a:lt2>
        <a:srgbClr val="E7E6E6"/>
      </a:lt2>
      <a:accent1>
        <a:srgbClr val="2B361E"/>
      </a:accent1>
      <a:accent2>
        <a:srgbClr val="EFC94C"/>
      </a:accent2>
      <a:accent3>
        <a:srgbClr val="ECE7DF"/>
      </a:accent3>
      <a:accent4>
        <a:srgbClr val="FFC000"/>
      </a:accent4>
      <a:accent5>
        <a:srgbClr val="4472C4"/>
      </a:accent5>
      <a:accent6>
        <a:srgbClr val="70AD47"/>
      </a:accent6>
      <a:hlink>
        <a:srgbClr val="0563C1"/>
      </a:hlink>
      <a:folHlink>
        <a:srgbClr val="954F72"/>
      </a:folHlink>
    </a:clrScheme>
    <a:fontScheme name="Custom 6">
      <a:majorFont>
        <a:latin typeface="Domine"/>
        <a:ea typeface=""/>
        <a:cs typeface=""/>
      </a:majorFont>
      <a:minorFont>
        <a:latin typeface="Gadug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CAE7A32884C247BB651B09543AE9CE" ma:contentTypeVersion="13" ma:contentTypeDescription="Create a new document." ma:contentTypeScope="" ma:versionID="457d69519f446f9f2ff31e7079efb141">
  <xsd:schema xmlns:xsd="http://www.w3.org/2001/XMLSchema" xmlns:xs="http://www.w3.org/2001/XMLSchema" xmlns:p="http://schemas.microsoft.com/office/2006/metadata/properties" xmlns:ns3="8f4b45ba-2036-46f3-82cc-b0b492e8e84e" xmlns:ns4="cf28d72c-0c82-471e-b640-e2385b0241e5" targetNamespace="http://schemas.microsoft.com/office/2006/metadata/properties" ma:root="true" ma:fieldsID="adaf6c758ec428acf2c72006a3e42646" ns3:_="" ns4:_="">
    <xsd:import namespace="8f4b45ba-2036-46f3-82cc-b0b492e8e84e"/>
    <xsd:import namespace="cf28d72c-0c82-471e-b640-e2385b0241e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b45ba-2036-46f3-82cc-b0b492e8e84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28d72c-0c82-471e-b640-e2385b0241e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096927-123F-4662-9318-FB4850A6401E}">
  <ds:schemaRefs>
    <ds:schemaRef ds:uri="http://schemas.microsoft.com/sharepoint/v3/contenttype/forms"/>
  </ds:schemaRefs>
</ds:datastoreItem>
</file>

<file path=customXml/itemProps2.xml><?xml version="1.0" encoding="utf-8"?>
<ds:datastoreItem xmlns:ds="http://schemas.openxmlformats.org/officeDocument/2006/customXml" ds:itemID="{D5CFFB91-0654-4D09-A61B-25800B236560}">
  <ds:schemaRefs>
    <ds:schemaRef ds:uri="http://purl.org/dc/dcmitype/"/>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2006/metadata/properties"/>
    <ds:schemaRef ds:uri="8f4b45ba-2036-46f3-82cc-b0b492e8e84e"/>
    <ds:schemaRef ds:uri="http://purl.org/dc/elements/1.1/"/>
    <ds:schemaRef ds:uri="http://schemas.microsoft.com/office/infopath/2007/PartnerControls"/>
    <ds:schemaRef ds:uri="cf28d72c-0c82-471e-b640-e2385b0241e5"/>
  </ds:schemaRefs>
</ds:datastoreItem>
</file>

<file path=customXml/itemProps3.xml><?xml version="1.0" encoding="utf-8"?>
<ds:datastoreItem xmlns:ds="http://schemas.openxmlformats.org/officeDocument/2006/customXml" ds:itemID="{AD9FD7CB-6128-4642-9ABE-9850666866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b45ba-2036-46f3-82cc-b0b492e8e84e"/>
    <ds:schemaRef ds:uri="cf28d72c-0c82-471e-b640-e2385b0241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3693</TotalTime>
  <Words>798</Words>
  <Application>Microsoft Office PowerPoint</Application>
  <PresentationFormat>Widescreen</PresentationFormat>
  <Paragraphs>84</Paragraphs>
  <Slides>11</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vt:i4>
      </vt:variant>
    </vt:vector>
  </HeadingPairs>
  <TitlesOfParts>
    <vt:vector size="17" baseType="lpstr">
      <vt:lpstr>Arial</vt:lpstr>
      <vt:lpstr>Calibri</vt:lpstr>
      <vt:lpstr>Domine</vt:lpstr>
      <vt:lpstr>Gadugi</vt:lpstr>
      <vt:lpstr>Times New Roman</vt:lpstr>
      <vt:lpstr>Office Theme</vt:lpstr>
      <vt:lpstr>FORK-TO-FARM  AGENT-BASED SIMULATION TOOL AUGMENTING BIODIVERSITY IN THE  AGRI-FOOD VALUE CHAIN</vt:lpstr>
      <vt:lpstr>WP3. Task 3.2: Analysis of interlinkages among value chain agents</vt:lpstr>
      <vt:lpstr>Task 3.2: Analysis of interlinkages among value chain agents</vt:lpstr>
      <vt:lpstr>Task 3.2: Analysis of interlinkages among value chain agents</vt:lpstr>
      <vt:lpstr>Task 3.2: Analysis of interlinkages among value chain agents</vt:lpstr>
      <vt:lpstr>Task 3.2: Value Chain characteristics that are already known: Italy</vt:lpstr>
      <vt:lpstr>Task 3.2: Analysis of interlinkages among value chain agents</vt:lpstr>
      <vt:lpstr>Task 3.2: Structure of the questionnaire with stakeholders</vt:lpstr>
      <vt:lpstr>Task 3.2: Structure of the questionnaire</vt:lpstr>
      <vt:lpstr>Task 3.2: Draft of the questionnaire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dc:title>
  <dc:creator>Admin</dc:creator>
  <cp:lastModifiedBy>Luca Mulazzani</cp:lastModifiedBy>
  <cp:revision>326</cp:revision>
  <dcterms:created xsi:type="dcterms:W3CDTF">2018-01-15T04:16:08Z</dcterms:created>
  <dcterms:modified xsi:type="dcterms:W3CDTF">2022-05-10T12:27:42Z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0x0101003FCAE7A32884C247BB651B09543AE9CE</vt:lpwstr>
  </property>
</Properties>
</file>